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57" r:id="rId9"/>
    <p:sldId id="269" r:id="rId10"/>
    <p:sldId id="264" r:id="rId11"/>
    <p:sldId id="266" r:id="rId12"/>
    <p:sldId id="268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/>
    <p:restoredTop sz="94694"/>
  </p:normalViewPr>
  <p:slideViewPr>
    <p:cSldViewPr snapToGrid="0">
      <p:cViewPr varScale="1">
        <p:scale>
          <a:sx n="121" d="100"/>
          <a:sy n="121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C2DAC-44F5-4842-8CC6-7200651DBA2B}" type="doc">
      <dgm:prSet loTypeId="urn:microsoft.com/office/officeart/2009/3/layout/OpposingIdea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F3EDDF7-97C0-854E-92A6-B849C7451121}">
      <dgm:prSet phldrT="[Texto]"/>
      <dgm:spPr/>
      <dgm:t>
        <a:bodyPr/>
        <a:lstStyle/>
        <a:p>
          <a:r>
            <a:rPr lang="es-MX" dirty="0"/>
            <a:t>Fuerza: conocomiento</a:t>
          </a:r>
        </a:p>
      </dgm:t>
    </dgm:pt>
    <dgm:pt modelId="{874FB861-0436-3448-8D23-F41179B37959}" type="parTrans" cxnId="{8F70C163-FAB2-F24F-A6FE-CC8528C282DF}">
      <dgm:prSet/>
      <dgm:spPr/>
      <dgm:t>
        <a:bodyPr/>
        <a:lstStyle/>
        <a:p>
          <a:endParaRPr lang="es-MX"/>
        </a:p>
      </dgm:t>
    </dgm:pt>
    <dgm:pt modelId="{21F8C003-4DBF-5644-9D3C-FD44EC1AD174}" type="sibTrans" cxnId="{8F70C163-FAB2-F24F-A6FE-CC8528C282DF}">
      <dgm:prSet/>
      <dgm:spPr/>
      <dgm:t>
        <a:bodyPr/>
        <a:lstStyle/>
        <a:p>
          <a:endParaRPr lang="es-MX"/>
        </a:p>
      </dgm:t>
    </dgm:pt>
    <dgm:pt modelId="{6BBA1E84-CAFE-2546-8C8A-6592E1A99178}">
      <dgm:prSet phldrT="[Texto]"/>
      <dgm:spPr/>
      <dgm:t>
        <a:bodyPr/>
        <a:lstStyle/>
        <a:p>
          <a:r>
            <a:rPr lang="es-MX" dirty="0"/>
            <a:t>Empírica: Datos, evidencias, experiencia</a:t>
          </a:r>
        </a:p>
      </dgm:t>
    </dgm:pt>
    <dgm:pt modelId="{19FE417F-3901-F246-8CC5-2213F7EC3BA7}" type="parTrans" cxnId="{2E26FB79-FF3E-8549-B013-C669E76097D1}">
      <dgm:prSet/>
      <dgm:spPr/>
      <dgm:t>
        <a:bodyPr/>
        <a:lstStyle/>
        <a:p>
          <a:endParaRPr lang="es-MX"/>
        </a:p>
      </dgm:t>
    </dgm:pt>
    <dgm:pt modelId="{324521DE-40D7-0E4E-AE58-7C51648EBEA8}" type="sibTrans" cxnId="{2E26FB79-FF3E-8549-B013-C669E76097D1}">
      <dgm:prSet/>
      <dgm:spPr/>
      <dgm:t>
        <a:bodyPr/>
        <a:lstStyle/>
        <a:p>
          <a:endParaRPr lang="es-MX"/>
        </a:p>
      </dgm:t>
    </dgm:pt>
    <dgm:pt modelId="{AD9B3200-7480-8741-B13A-14F2844F10A7}">
      <dgm:prSet phldrT="[Texto]"/>
      <dgm:spPr/>
      <dgm:t>
        <a:bodyPr/>
        <a:lstStyle/>
        <a:p>
          <a:r>
            <a:rPr lang="es-MX" dirty="0"/>
            <a:t>Fuerza: voluntad, energia</a:t>
          </a:r>
        </a:p>
      </dgm:t>
    </dgm:pt>
    <dgm:pt modelId="{FEF3291F-F9A0-EA47-8332-2246C690A3ED}" type="parTrans" cxnId="{FB0CB26E-803A-9349-A8E3-A51290DD539C}">
      <dgm:prSet/>
      <dgm:spPr/>
      <dgm:t>
        <a:bodyPr/>
        <a:lstStyle/>
        <a:p>
          <a:endParaRPr lang="es-MX"/>
        </a:p>
      </dgm:t>
    </dgm:pt>
    <dgm:pt modelId="{6162F96A-1F67-9748-A5F1-7D53E25BD183}" type="sibTrans" cxnId="{FB0CB26E-803A-9349-A8E3-A51290DD539C}">
      <dgm:prSet/>
      <dgm:spPr/>
      <dgm:t>
        <a:bodyPr/>
        <a:lstStyle/>
        <a:p>
          <a:endParaRPr lang="es-MX"/>
        </a:p>
      </dgm:t>
    </dgm:pt>
    <dgm:pt modelId="{194C80DC-65E5-9A4E-9520-87F52B2F6F54}">
      <dgm:prSet phldrT="[Texto]"/>
      <dgm:spPr/>
      <dgm:t>
        <a:bodyPr/>
        <a:lstStyle/>
        <a:p>
          <a:r>
            <a:rPr lang="es-MX" dirty="0"/>
            <a:t>Ideológica: axiomas, valores e intenciones</a:t>
          </a:r>
        </a:p>
      </dgm:t>
    </dgm:pt>
    <dgm:pt modelId="{8580FAFC-1277-E649-B51C-6BDB83D97C00}" type="parTrans" cxnId="{3CD7AFD5-7174-E142-9058-F74D076DD6EE}">
      <dgm:prSet/>
      <dgm:spPr/>
      <dgm:t>
        <a:bodyPr/>
        <a:lstStyle/>
        <a:p>
          <a:endParaRPr lang="es-MX"/>
        </a:p>
      </dgm:t>
    </dgm:pt>
    <dgm:pt modelId="{A0402E1A-3E79-0144-ACBF-3454328106C1}" type="sibTrans" cxnId="{3CD7AFD5-7174-E142-9058-F74D076DD6EE}">
      <dgm:prSet/>
      <dgm:spPr/>
      <dgm:t>
        <a:bodyPr/>
        <a:lstStyle/>
        <a:p>
          <a:endParaRPr lang="es-MX"/>
        </a:p>
      </dgm:t>
    </dgm:pt>
    <dgm:pt modelId="{806FD1A2-0D0C-6E48-AB8E-DCC5EC9EEC3D}" type="pres">
      <dgm:prSet presAssocID="{F93C2DAC-44F5-4842-8CC6-7200651DBA2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BE07775F-6043-2949-865E-28376C16DE81}" type="pres">
      <dgm:prSet presAssocID="{F93C2DAC-44F5-4842-8CC6-7200651DBA2B}" presName="Background" presStyleLbl="node1" presStyleIdx="0" presStyleCnt="1"/>
      <dgm:spPr>
        <a:solidFill>
          <a:schemeClr val="accent2"/>
        </a:solidFill>
      </dgm:spPr>
    </dgm:pt>
    <dgm:pt modelId="{68C8B719-72C1-324E-9D4A-CCD8391A0FE9}" type="pres">
      <dgm:prSet presAssocID="{F93C2DAC-44F5-4842-8CC6-7200651DBA2B}" presName="Divider" presStyleLbl="callout" presStyleIdx="0" presStyleCnt="1"/>
      <dgm:spPr/>
    </dgm:pt>
    <dgm:pt modelId="{ACB60CE8-62DC-8840-BA2F-E4B72E228499}" type="pres">
      <dgm:prSet presAssocID="{F93C2DAC-44F5-4842-8CC6-7200651DBA2B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7F60147-3B19-B440-9B70-134B306D2CB5}" type="pres">
      <dgm:prSet presAssocID="{F93C2DAC-44F5-4842-8CC6-7200651DBA2B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80B6C3-8C14-0349-82D3-B09E60C48736}" type="pres">
      <dgm:prSet presAssocID="{F93C2DAC-44F5-4842-8CC6-7200651DBA2B}" presName="ParentText1" presStyleLbl="revTx" presStyleIdx="0" presStyleCnt="0">
        <dgm:presLayoutVars>
          <dgm:chMax val="1"/>
          <dgm:chPref val="1"/>
        </dgm:presLayoutVars>
      </dgm:prSet>
      <dgm:spPr/>
    </dgm:pt>
    <dgm:pt modelId="{98563C44-8E0B-8C4B-97CC-5FBC38A4D7C6}" type="pres">
      <dgm:prSet presAssocID="{F93C2DAC-44F5-4842-8CC6-7200651DBA2B}" presName="ParentShape1" presStyleLbl="alignImgPlace1" presStyleIdx="0" presStyleCnt="2" custScaleY="146882" custLinFactNeighborY="28757">
        <dgm:presLayoutVars/>
      </dgm:prSet>
      <dgm:spPr/>
    </dgm:pt>
    <dgm:pt modelId="{275916E6-1AE1-BC47-B57C-BCDB89B651B4}" type="pres">
      <dgm:prSet presAssocID="{F93C2DAC-44F5-4842-8CC6-7200651DBA2B}" presName="ParentText2" presStyleLbl="revTx" presStyleIdx="0" presStyleCnt="0">
        <dgm:presLayoutVars>
          <dgm:chMax val="1"/>
          <dgm:chPref val="1"/>
        </dgm:presLayoutVars>
      </dgm:prSet>
      <dgm:spPr/>
    </dgm:pt>
    <dgm:pt modelId="{9C827E2C-42D0-C149-BA86-98F6B156AEC9}" type="pres">
      <dgm:prSet presAssocID="{F93C2DAC-44F5-4842-8CC6-7200651DBA2B}" presName="ParentShape2" presStyleLbl="alignImgPlace1" presStyleIdx="1" presStyleCnt="2" custAng="10800000" custScaleY="141392" custLinFactNeighborX="-7631" custLinFactNeighborY="-10298">
        <dgm:presLayoutVars/>
      </dgm:prSet>
      <dgm:spPr/>
    </dgm:pt>
  </dgm:ptLst>
  <dgm:cxnLst>
    <dgm:cxn modelId="{8F70C163-FAB2-F24F-A6FE-CC8528C282DF}" srcId="{F93C2DAC-44F5-4842-8CC6-7200651DBA2B}" destId="{FF3EDDF7-97C0-854E-92A6-B849C7451121}" srcOrd="0" destOrd="0" parTransId="{874FB861-0436-3448-8D23-F41179B37959}" sibTransId="{21F8C003-4DBF-5644-9D3C-FD44EC1AD174}"/>
    <dgm:cxn modelId="{48F2FB6A-EE81-DA43-B508-4893D7BFD728}" type="presOf" srcId="{AD9B3200-7480-8741-B13A-14F2844F10A7}" destId="{275916E6-1AE1-BC47-B57C-BCDB89B651B4}" srcOrd="0" destOrd="0" presId="urn:microsoft.com/office/officeart/2009/3/layout/OpposingIdeas"/>
    <dgm:cxn modelId="{FB0CB26E-803A-9349-A8E3-A51290DD539C}" srcId="{F93C2DAC-44F5-4842-8CC6-7200651DBA2B}" destId="{AD9B3200-7480-8741-B13A-14F2844F10A7}" srcOrd="1" destOrd="0" parTransId="{FEF3291F-F9A0-EA47-8332-2246C690A3ED}" sibTransId="{6162F96A-1F67-9748-A5F1-7D53E25BD183}"/>
    <dgm:cxn modelId="{710F3E6F-045C-6340-8E1C-D46C08999C9A}" type="presOf" srcId="{AD9B3200-7480-8741-B13A-14F2844F10A7}" destId="{9C827E2C-42D0-C149-BA86-98F6B156AEC9}" srcOrd="1" destOrd="0" presId="urn:microsoft.com/office/officeart/2009/3/layout/OpposingIdeas"/>
    <dgm:cxn modelId="{2E26FB79-FF3E-8549-B013-C669E76097D1}" srcId="{FF3EDDF7-97C0-854E-92A6-B849C7451121}" destId="{6BBA1E84-CAFE-2546-8C8A-6592E1A99178}" srcOrd="0" destOrd="0" parTransId="{19FE417F-3901-F246-8CC5-2213F7EC3BA7}" sibTransId="{324521DE-40D7-0E4E-AE58-7C51648EBEA8}"/>
    <dgm:cxn modelId="{D4B1D580-C868-6846-BD28-8A87A77F321B}" type="presOf" srcId="{6BBA1E84-CAFE-2546-8C8A-6592E1A99178}" destId="{ACB60CE8-62DC-8840-BA2F-E4B72E228499}" srcOrd="0" destOrd="0" presId="urn:microsoft.com/office/officeart/2009/3/layout/OpposingIdeas"/>
    <dgm:cxn modelId="{10D4F086-ED2E-AB49-9019-973200DF3395}" type="presOf" srcId="{F93C2DAC-44F5-4842-8CC6-7200651DBA2B}" destId="{806FD1A2-0D0C-6E48-AB8E-DCC5EC9EEC3D}" srcOrd="0" destOrd="0" presId="urn:microsoft.com/office/officeart/2009/3/layout/OpposingIdeas"/>
    <dgm:cxn modelId="{3CD7AFD5-7174-E142-9058-F74D076DD6EE}" srcId="{AD9B3200-7480-8741-B13A-14F2844F10A7}" destId="{194C80DC-65E5-9A4E-9520-87F52B2F6F54}" srcOrd="0" destOrd="0" parTransId="{8580FAFC-1277-E649-B51C-6BDB83D97C00}" sibTransId="{A0402E1A-3E79-0144-ACBF-3454328106C1}"/>
    <dgm:cxn modelId="{3A7086DA-A719-EB49-9E1D-ACE20DB5952F}" type="presOf" srcId="{FF3EDDF7-97C0-854E-92A6-B849C7451121}" destId="{98563C44-8E0B-8C4B-97CC-5FBC38A4D7C6}" srcOrd="1" destOrd="0" presId="urn:microsoft.com/office/officeart/2009/3/layout/OpposingIdeas"/>
    <dgm:cxn modelId="{21ACD3E1-0202-BA4F-8308-43FCF8D3DAD0}" type="presOf" srcId="{FF3EDDF7-97C0-854E-92A6-B849C7451121}" destId="{7880B6C3-8C14-0349-82D3-B09E60C48736}" srcOrd="0" destOrd="0" presId="urn:microsoft.com/office/officeart/2009/3/layout/OpposingIdeas"/>
    <dgm:cxn modelId="{9CBDC6E9-9289-FE41-A1B9-5200805F3B2D}" type="presOf" srcId="{194C80DC-65E5-9A4E-9520-87F52B2F6F54}" destId="{B7F60147-3B19-B440-9B70-134B306D2CB5}" srcOrd="0" destOrd="0" presId="urn:microsoft.com/office/officeart/2009/3/layout/OpposingIdeas"/>
    <dgm:cxn modelId="{7103BA36-6C2A-6B4B-9F3D-CCFBE8CD9479}" type="presParOf" srcId="{806FD1A2-0D0C-6E48-AB8E-DCC5EC9EEC3D}" destId="{BE07775F-6043-2949-865E-28376C16DE81}" srcOrd="0" destOrd="0" presId="urn:microsoft.com/office/officeart/2009/3/layout/OpposingIdeas"/>
    <dgm:cxn modelId="{FE97D251-3771-A441-8C67-19C66662EC77}" type="presParOf" srcId="{806FD1A2-0D0C-6E48-AB8E-DCC5EC9EEC3D}" destId="{68C8B719-72C1-324E-9D4A-CCD8391A0FE9}" srcOrd="1" destOrd="0" presId="urn:microsoft.com/office/officeart/2009/3/layout/OpposingIdeas"/>
    <dgm:cxn modelId="{57361D50-3ED8-AC43-B775-DE8DFFAF8ADF}" type="presParOf" srcId="{806FD1A2-0D0C-6E48-AB8E-DCC5EC9EEC3D}" destId="{ACB60CE8-62DC-8840-BA2F-E4B72E228499}" srcOrd="2" destOrd="0" presId="urn:microsoft.com/office/officeart/2009/3/layout/OpposingIdeas"/>
    <dgm:cxn modelId="{8393A5EC-35F3-1943-9454-08FE4884075C}" type="presParOf" srcId="{806FD1A2-0D0C-6E48-AB8E-DCC5EC9EEC3D}" destId="{B7F60147-3B19-B440-9B70-134B306D2CB5}" srcOrd="3" destOrd="0" presId="urn:microsoft.com/office/officeart/2009/3/layout/OpposingIdeas"/>
    <dgm:cxn modelId="{A0D37DC1-5B69-BD42-ACBD-12D4C3E4B61F}" type="presParOf" srcId="{806FD1A2-0D0C-6E48-AB8E-DCC5EC9EEC3D}" destId="{7880B6C3-8C14-0349-82D3-B09E60C48736}" srcOrd="4" destOrd="0" presId="urn:microsoft.com/office/officeart/2009/3/layout/OpposingIdeas"/>
    <dgm:cxn modelId="{F981BDE2-657D-3E46-AAD2-FABF85F6831C}" type="presParOf" srcId="{806FD1A2-0D0C-6E48-AB8E-DCC5EC9EEC3D}" destId="{98563C44-8E0B-8C4B-97CC-5FBC38A4D7C6}" srcOrd="5" destOrd="0" presId="urn:microsoft.com/office/officeart/2009/3/layout/OpposingIdeas"/>
    <dgm:cxn modelId="{D60668FC-E79A-8C4F-B18F-A4CA36D169D3}" type="presParOf" srcId="{806FD1A2-0D0C-6E48-AB8E-DCC5EC9EEC3D}" destId="{275916E6-1AE1-BC47-B57C-BCDB89B651B4}" srcOrd="6" destOrd="0" presId="urn:microsoft.com/office/officeart/2009/3/layout/OpposingIdeas"/>
    <dgm:cxn modelId="{CE9AB175-F69A-C543-B345-FD8FAB10B483}" type="presParOf" srcId="{806FD1A2-0D0C-6E48-AB8E-DCC5EC9EEC3D}" destId="{9C827E2C-42D0-C149-BA86-98F6B156AEC9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B612C-12ED-D34F-9626-87507D3325F8}" type="doc">
      <dgm:prSet loTypeId="urn:microsoft.com/office/officeart/2009/3/layout/OpposingIdea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A7E9AC-81C2-1944-A844-C7FC8A00E869}">
      <dgm:prSet phldrT="[Texto]"/>
      <dgm:spPr/>
      <dgm:t>
        <a:bodyPr/>
        <a:lstStyle/>
        <a:p>
          <a:r>
            <a:rPr lang="es-MX" dirty="0"/>
            <a:t>Fuerza: decisión, acción</a:t>
          </a:r>
        </a:p>
      </dgm:t>
    </dgm:pt>
    <dgm:pt modelId="{5FB3CFD4-1371-3440-9526-A41906FA627E}" type="parTrans" cxnId="{4173A40F-218F-F444-B67C-B28189B4173B}">
      <dgm:prSet/>
      <dgm:spPr/>
      <dgm:t>
        <a:bodyPr/>
        <a:lstStyle/>
        <a:p>
          <a:endParaRPr lang="es-MX"/>
        </a:p>
      </dgm:t>
    </dgm:pt>
    <dgm:pt modelId="{077F9D22-8B4B-4C4F-B2DC-FC0582ABECD5}" type="sibTrans" cxnId="{4173A40F-218F-F444-B67C-B28189B4173B}">
      <dgm:prSet/>
      <dgm:spPr/>
      <dgm:t>
        <a:bodyPr/>
        <a:lstStyle/>
        <a:p>
          <a:endParaRPr lang="es-MX"/>
        </a:p>
      </dgm:t>
    </dgm:pt>
    <dgm:pt modelId="{4A32B3A4-834C-4047-B4E1-FD5EDF188AB3}">
      <dgm:prSet phldrT="[Texto]"/>
      <dgm:spPr/>
      <dgm:t>
        <a:bodyPr/>
        <a:lstStyle/>
        <a:p>
          <a:r>
            <a:rPr lang="es-MX" dirty="0"/>
            <a:t>Cerrado: jerárquico, experticia</a:t>
          </a:r>
        </a:p>
      </dgm:t>
    </dgm:pt>
    <dgm:pt modelId="{AD5F44A3-9C7E-144F-AF29-542DBE3F933A}" type="parTrans" cxnId="{D8624AAC-A8F7-4C40-9C9C-3E774FB1358A}">
      <dgm:prSet/>
      <dgm:spPr/>
      <dgm:t>
        <a:bodyPr/>
        <a:lstStyle/>
        <a:p>
          <a:endParaRPr lang="es-MX"/>
        </a:p>
      </dgm:t>
    </dgm:pt>
    <dgm:pt modelId="{81AD3333-A915-FC4E-BA49-BB3441AD795A}" type="sibTrans" cxnId="{D8624AAC-A8F7-4C40-9C9C-3E774FB1358A}">
      <dgm:prSet/>
      <dgm:spPr/>
      <dgm:t>
        <a:bodyPr/>
        <a:lstStyle/>
        <a:p>
          <a:endParaRPr lang="es-MX"/>
        </a:p>
      </dgm:t>
    </dgm:pt>
    <dgm:pt modelId="{98F8463F-7596-4A4F-B75E-2D852F226957}">
      <dgm:prSet phldrT="[Texto]"/>
      <dgm:spPr/>
      <dgm:t>
        <a:bodyPr/>
        <a:lstStyle/>
        <a:p>
          <a:r>
            <a:rPr lang="es-MX" dirty="0"/>
            <a:t>Fuerza: legitimidad</a:t>
          </a:r>
        </a:p>
      </dgm:t>
    </dgm:pt>
    <dgm:pt modelId="{781BC55B-B378-7B44-8CF6-7C425F273CC9}" type="parTrans" cxnId="{F7E9EC7A-E70B-A44C-BF44-CF9BC1489FB1}">
      <dgm:prSet/>
      <dgm:spPr/>
      <dgm:t>
        <a:bodyPr/>
        <a:lstStyle/>
        <a:p>
          <a:endParaRPr lang="es-MX"/>
        </a:p>
      </dgm:t>
    </dgm:pt>
    <dgm:pt modelId="{99BA1058-2984-564B-8539-A26DAC775CA3}" type="sibTrans" cxnId="{F7E9EC7A-E70B-A44C-BF44-CF9BC1489FB1}">
      <dgm:prSet/>
      <dgm:spPr/>
      <dgm:t>
        <a:bodyPr/>
        <a:lstStyle/>
        <a:p>
          <a:endParaRPr lang="es-MX"/>
        </a:p>
      </dgm:t>
    </dgm:pt>
    <dgm:pt modelId="{FEDE33EA-83E4-1642-91BD-C381941D8DCF}">
      <dgm:prSet phldrT="[Texto]"/>
      <dgm:spPr/>
      <dgm:t>
        <a:bodyPr/>
        <a:lstStyle/>
        <a:p>
          <a:r>
            <a:rPr lang="es-MX" dirty="0"/>
            <a:t>Abierto: participativo, diversas experticias, horizontal</a:t>
          </a:r>
        </a:p>
      </dgm:t>
    </dgm:pt>
    <dgm:pt modelId="{56C603C8-64C8-BA45-9364-6669F0AE5BA1}" type="parTrans" cxnId="{09829E53-B17B-D14B-8B20-9F687406D4CF}">
      <dgm:prSet/>
      <dgm:spPr/>
      <dgm:t>
        <a:bodyPr/>
        <a:lstStyle/>
        <a:p>
          <a:endParaRPr lang="es-MX"/>
        </a:p>
      </dgm:t>
    </dgm:pt>
    <dgm:pt modelId="{94533FD6-A569-F647-8991-F8C43C42E222}" type="sibTrans" cxnId="{09829E53-B17B-D14B-8B20-9F687406D4CF}">
      <dgm:prSet/>
      <dgm:spPr/>
      <dgm:t>
        <a:bodyPr/>
        <a:lstStyle/>
        <a:p>
          <a:endParaRPr lang="es-MX"/>
        </a:p>
      </dgm:t>
    </dgm:pt>
    <dgm:pt modelId="{BF22CB74-BFD3-6547-8567-0C13A8E55B42}" type="pres">
      <dgm:prSet presAssocID="{478B612C-12ED-D34F-9626-87507D3325F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6B224536-035C-FD4C-9752-90AF4D9E9892}" type="pres">
      <dgm:prSet presAssocID="{478B612C-12ED-D34F-9626-87507D3325F8}" presName="Background" presStyleLbl="node1" presStyleIdx="0" presStyleCnt="1"/>
      <dgm:spPr>
        <a:solidFill>
          <a:schemeClr val="accent6"/>
        </a:solidFill>
      </dgm:spPr>
    </dgm:pt>
    <dgm:pt modelId="{368DD69D-18D7-0445-A70A-6D70878D7CF9}" type="pres">
      <dgm:prSet presAssocID="{478B612C-12ED-D34F-9626-87507D3325F8}" presName="Divider" presStyleLbl="callout" presStyleIdx="0" presStyleCnt="1"/>
      <dgm:spPr/>
    </dgm:pt>
    <dgm:pt modelId="{735C7224-24D3-1F48-B2D2-29C05AA7A8D7}" type="pres">
      <dgm:prSet presAssocID="{478B612C-12ED-D34F-9626-87507D3325F8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6AC3611-8BB1-FA44-9246-EC9C12707DC9}" type="pres">
      <dgm:prSet presAssocID="{478B612C-12ED-D34F-9626-87507D3325F8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758CF94-3A99-E840-9B50-C866A1A54F13}" type="pres">
      <dgm:prSet presAssocID="{478B612C-12ED-D34F-9626-87507D3325F8}" presName="ParentText1" presStyleLbl="revTx" presStyleIdx="0" presStyleCnt="0">
        <dgm:presLayoutVars>
          <dgm:chMax val="1"/>
          <dgm:chPref val="1"/>
        </dgm:presLayoutVars>
      </dgm:prSet>
      <dgm:spPr/>
    </dgm:pt>
    <dgm:pt modelId="{37A2F1C0-D7F6-E943-9B6D-9B34DCD5B836}" type="pres">
      <dgm:prSet presAssocID="{478B612C-12ED-D34F-9626-87507D3325F8}" presName="ParentShape1" presStyleLbl="alignImgPlace1" presStyleIdx="0" presStyleCnt="2" custScaleY="140231" custLinFactNeighborX="4045" custLinFactNeighborY="23344">
        <dgm:presLayoutVars/>
      </dgm:prSet>
      <dgm:spPr/>
    </dgm:pt>
    <dgm:pt modelId="{7BAF3E98-1A2D-AF42-B45D-3F18E7728340}" type="pres">
      <dgm:prSet presAssocID="{478B612C-12ED-D34F-9626-87507D3325F8}" presName="ParentText2" presStyleLbl="revTx" presStyleIdx="0" presStyleCnt="0">
        <dgm:presLayoutVars>
          <dgm:chMax val="1"/>
          <dgm:chPref val="1"/>
        </dgm:presLayoutVars>
      </dgm:prSet>
      <dgm:spPr/>
    </dgm:pt>
    <dgm:pt modelId="{BCCC9B8A-F510-FD45-8B84-1DC139EB8585}" type="pres">
      <dgm:prSet presAssocID="{478B612C-12ED-D34F-9626-87507D3325F8}" presName="ParentShape2" presStyleLbl="alignImgPlace1" presStyleIdx="1" presStyleCnt="2" custAng="10800000" custScaleY="140073" custLinFactNeighborX="0" custLinFactNeighborY="-12793">
        <dgm:presLayoutVars/>
      </dgm:prSet>
      <dgm:spPr/>
    </dgm:pt>
  </dgm:ptLst>
  <dgm:cxnLst>
    <dgm:cxn modelId="{4173A40F-218F-F444-B67C-B28189B4173B}" srcId="{478B612C-12ED-D34F-9626-87507D3325F8}" destId="{A4A7E9AC-81C2-1944-A844-C7FC8A00E869}" srcOrd="0" destOrd="0" parTransId="{5FB3CFD4-1371-3440-9526-A41906FA627E}" sibTransId="{077F9D22-8B4B-4C4F-B2DC-FC0582ABECD5}"/>
    <dgm:cxn modelId="{267DAD1D-ACA1-4E4D-A43A-C9D613360B37}" type="presOf" srcId="{A4A7E9AC-81C2-1944-A844-C7FC8A00E869}" destId="{37A2F1C0-D7F6-E943-9B6D-9B34DCD5B836}" srcOrd="1" destOrd="0" presId="urn:microsoft.com/office/officeart/2009/3/layout/OpposingIdeas"/>
    <dgm:cxn modelId="{1D098A22-03A4-F643-9C3A-780AFD442ED9}" type="presOf" srcId="{98F8463F-7596-4A4F-B75E-2D852F226957}" destId="{7BAF3E98-1A2D-AF42-B45D-3F18E7728340}" srcOrd="0" destOrd="0" presId="urn:microsoft.com/office/officeart/2009/3/layout/OpposingIdeas"/>
    <dgm:cxn modelId="{09829E53-B17B-D14B-8B20-9F687406D4CF}" srcId="{98F8463F-7596-4A4F-B75E-2D852F226957}" destId="{FEDE33EA-83E4-1642-91BD-C381941D8DCF}" srcOrd="0" destOrd="0" parTransId="{56C603C8-64C8-BA45-9364-6669F0AE5BA1}" sibTransId="{94533FD6-A569-F647-8991-F8C43C42E222}"/>
    <dgm:cxn modelId="{F7E9EC7A-E70B-A44C-BF44-CF9BC1489FB1}" srcId="{478B612C-12ED-D34F-9626-87507D3325F8}" destId="{98F8463F-7596-4A4F-B75E-2D852F226957}" srcOrd="1" destOrd="0" parTransId="{781BC55B-B378-7B44-8CF6-7C425F273CC9}" sibTransId="{99BA1058-2984-564B-8539-A26DAC775CA3}"/>
    <dgm:cxn modelId="{89B22190-E27A-9F4A-8709-4B9F7096D833}" type="presOf" srcId="{4A32B3A4-834C-4047-B4E1-FD5EDF188AB3}" destId="{735C7224-24D3-1F48-B2D2-29C05AA7A8D7}" srcOrd="0" destOrd="0" presId="urn:microsoft.com/office/officeart/2009/3/layout/OpposingIdeas"/>
    <dgm:cxn modelId="{CC747091-87A4-E749-B9A2-E4243C3748BE}" type="presOf" srcId="{FEDE33EA-83E4-1642-91BD-C381941D8DCF}" destId="{A6AC3611-8BB1-FA44-9246-EC9C12707DC9}" srcOrd="0" destOrd="0" presId="urn:microsoft.com/office/officeart/2009/3/layout/OpposingIdeas"/>
    <dgm:cxn modelId="{86ED819E-695E-EE44-B35F-BCDA2EC120C7}" type="presOf" srcId="{98F8463F-7596-4A4F-B75E-2D852F226957}" destId="{BCCC9B8A-F510-FD45-8B84-1DC139EB8585}" srcOrd="1" destOrd="0" presId="urn:microsoft.com/office/officeart/2009/3/layout/OpposingIdeas"/>
    <dgm:cxn modelId="{D8624AAC-A8F7-4C40-9C9C-3E774FB1358A}" srcId="{A4A7E9AC-81C2-1944-A844-C7FC8A00E869}" destId="{4A32B3A4-834C-4047-B4E1-FD5EDF188AB3}" srcOrd="0" destOrd="0" parTransId="{AD5F44A3-9C7E-144F-AF29-542DBE3F933A}" sibTransId="{81AD3333-A915-FC4E-BA49-BB3441AD795A}"/>
    <dgm:cxn modelId="{42146EBC-0901-874F-B156-713822456EF9}" type="presOf" srcId="{A4A7E9AC-81C2-1944-A844-C7FC8A00E869}" destId="{3758CF94-3A99-E840-9B50-C866A1A54F13}" srcOrd="0" destOrd="0" presId="urn:microsoft.com/office/officeart/2009/3/layout/OpposingIdeas"/>
    <dgm:cxn modelId="{B080D7EA-A12E-9B4D-9B89-0BA82DB725E1}" type="presOf" srcId="{478B612C-12ED-D34F-9626-87507D3325F8}" destId="{BF22CB74-BFD3-6547-8567-0C13A8E55B42}" srcOrd="0" destOrd="0" presId="urn:microsoft.com/office/officeart/2009/3/layout/OpposingIdeas"/>
    <dgm:cxn modelId="{62AD0684-D4E1-CA4B-8A8A-0E4DD7BE0A09}" type="presParOf" srcId="{BF22CB74-BFD3-6547-8567-0C13A8E55B42}" destId="{6B224536-035C-FD4C-9752-90AF4D9E9892}" srcOrd="0" destOrd="0" presId="urn:microsoft.com/office/officeart/2009/3/layout/OpposingIdeas"/>
    <dgm:cxn modelId="{C9467983-BDF2-914C-96D4-AF65C8B34987}" type="presParOf" srcId="{BF22CB74-BFD3-6547-8567-0C13A8E55B42}" destId="{368DD69D-18D7-0445-A70A-6D70878D7CF9}" srcOrd="1" destOrd="0" presId="urn:microsoft.com/office/officeart/2009/3/layout/OpposingIdeas"/>
    <dgm:cxn modelId="{5E3EDAF0-7A56-2C4B-A704-F07A6156EE31}" type="presParOf" srcId="{BF22CB74-BFD3-6547-8567-0C13A8E55B42}" destId="{735C7224-24D3-1F48-B2D2-29C05AA7A8D7}" srcOrd="2" destOrd="0" presId="urn:microsoft.com/office/officeart/2009/3/layout/OpposingIdeas"/>
    <dgm:cxn modelId="{30F16079-C3B2-8A41-96F3-367261F7EC29}" type="presParOf" srcId="{BF22CB74-BFD3-6547-8567-0C13A8E55B42}" destId="{A6AC3611-8BB1-FA44-9246-EC9C12707DC9}" srcOrd="3" destOrd="0" presId="urn:microsoft.com/office/officeart/2009/3/layout/OpposingIdeas"/>
    <dgm:cxn modelId="{9E411C3A-EF9C-0042-A258-E80519B0E335}" type="presParOf" srcId="{BF22CB74-BFD3-6547-8567-0C13A8E55B42}" destId="{3758CF94-3A99-E840-9B50-C866A1A54F13}" srcOrd="4" destOrd="0" presId="urn:microsoft.com/office/officeart/2009/3/layout/OpposingIdeas"/>
    <dgm:cxn modelId="{3A22058A-301C-3D45-B167-A29C474B7FC7}" type="presParOf" srcId="{BF22CB74-BFD3-6547-8567-0C13A8E55B42}" destId="{37A2F1C0-D7F6-E943-9B6D-9B34DCD5B836}" srcOrd="5" destOrd="0" presId="urn:microsoft.com/office/officeart/2009/3/layout/OpposingIdeas"/>
    <dgm:cxn modelId="{D8E56904-7641-1745-8BAB-7FD07358A5A9}" type="presParOf" srcId="{BF22CB74-BFD3-6547-8567-0C13A8E55B42}" destId="{7BAF3E98-1A2D-AF42-B45D-3F18E7728340}" srcOrd="6" destOrd="0" presId="urn:microsoft.com/office/officeart/2009/3/layout/OpposingIdeas"/>
    <dgm:cxn modelId="{A56CD02F-9789-1748-8FB1-9270485FA057}" type="presParOf" srcId="{BF22CB74-BFD3-6547-8567-0C13A8E55B42}" destId="{BCCC9B8A-F510-FD45-8B84-1DC139EB8585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71853-E64F-0144-BD6F-47DE0A2D25AC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683C4CF-C141-3B4D-81AA-29A660C08276}">
      <dgm:prSet phldrT="[Texto]"/>
      <dgm:spPr/>
      <dgm:t>
        <a:bodyPr/>
        <a:lstStyle/>
        <a:p>
          <a:r>
            <a:rPr lang="es-MX" dirty="0"/>
            <a:t>Modelos</a:t>
          </a:r>
        </a:p>
      </dgm:t>
    </dgm:pt>
    <dgm:pt modelId="{320D5F65-F13F-064A-BC31-5D003F15B7E9}" type="parTrans" cxnId="{5A7223DE-7E6F-1844-876E-F09CE03218E3}">
      <dgm:prSet/>
      <dgm:spPr/>
      <dgm:t>
        <a:bodyPr/>
        <a:lstStyle/>
        <a:p>
          <a:endParaRPr lang="es-MX"/>
        </a:p>
      </dgm:t>
    </dgm:pt>
    <dgm:pt modelId="{E780E49B-9CE2-6140-9D2E-6228AD4F1E17}" type="sibTrans" cxnId="{5A7223DE-7E6F-1844-876E-F09CE03218E3}">
      <dgm:prSet/>
      <dgm:spPr/>
      <dgm:t>
        <a:bodyPr/>
        <a:lstStyle/>
        <a:p>
          <a:endParaRPr lang="es-MX"/>
        </a:p>
      </dgm:t>
    </dgm:pt>
    <dgm:pt modelId="{E3D2FDE8-DF9C-264E-8A27-8CF0DED4D896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/>
            <a:t>Empírico Cerrado: tecnocracia</a:t>
          </a:r>
        </a:p>
      </dgm:t>
    </dgm:pt>
    <dgm:pt modelId="{AEB81F20-44F7-1342-9B1C-CCE587E7D005}" type="parTrans" cxnId="{BA427113-FBCA-E744-BE85-D63182D0696D}">
      <dgm:prSet/>
      <dgm:spPr/>
      <dgm:t>
        <a:bodyPr/>
        <a:lstStyle/>
        <a:p>
          <a:endParaRPr lang="es-MX"/>
        </a:p>
      </dgm:t>
    </dgm:pt>
    <dgm:pt modelId="{20DB272C-99A8-824B-98CF-9A8A0F4F4504}" type="sibTrans" cxnId="{BA427113-FBCA-E744-BE85-D63182D0696D}">
      <dgm:prSet/>
      <dgm:spPr/>
      <dgm:t>
        <a:bodyPr/>
        <a:lstStyle/>
        <a:p>
          <a:endParaRPr lang="es-MX"/>
        </a:p>
      </dgm:t>
    </dgm:pt>
    <dgm:pt modelId="{A6BD73E8-9C85-574A-BB7E-D9CD5AF27CA2}">
      <dgm:prSet phldrT="[Texto]"/>
      <dgm:spPr>
        <a:solidFill>
          <a:schemeClr val="accent5"/>
        </a:solidFill>
      </dgm:spPr>
      <dgm:t>
        <a:bodyPr/>
        <a:lstStyle/>
        <a:p>
          <a:r>
            <a:rPr lang="es-MX" dirty="0"/>
            <a:t>Ideológico abierto: Gobernanza Dirigida</a:t>
          </a:r>
        </a:p>
      </dgm:t>
    </dgm:pt>
    <dgm:pt modelId="{39613B57-61F7-9B45-BA5E-591EFB0D6026}" type="parTrans" cxnId="{F93045F4-B5AD-D64A-B4F7-8414836EF20E}">
      <dgm:prSet/>
      <dgm:spPr/>
      <dgm:t>
        <a:bodyPr/>
        <a:lstStyle/>
        <a:p>
          <a:endParaRPr lang="es-MX"/>
        </a:p>
      </dgm:t>
    </dgm:pt>
    <dgm:pt modelId="{10FC6D6D-6FF0-B04A-85D8-BB53DD98AC5E}" type="sibTrans" cxnId="{F93045F4-B5AD-D64A-B4F7-8414836EF20E}">
      <dgm:prSet/>
      <dgm:spPr/>
      <dgm:t>
        <a:bodyPr/>
        <a:lstStyle/>
        <a:p>
          <a:endParaRPr lang="es-MX"/>
        </a:p>
      </dgm:t>
    </dgm:pt>
    <dgm:pt modelId="{D3D730AE-C6B7-304E-990E-B225C2EA260E}">
      <dgm:prSet phldrT="[Texto]"/>
      <dgm:spPr>
        <a:solidFill>
          <a:schemeClr val="accent6"/>
        </a:solidFill>
      </dgm:spPr>
      <dgm:t>
        <a:bodyPr/>
        <a:lstStyle/>
        <a:p>
          <a:r>
            <a:rPr lang="es-MX" dirty="0"/>
            <a:t>Ideológico Cerrado: Autocracia</a:t>
          </a:r>
        </a:p>
      </dgm:t>
    </dgm:pt>
    <dgm:pt modelId="{9C78B7E2-B110-5147-BF74-16D70D8BF207}" type="parTrans" cxnId="{E31C7B4F-5D98-7746-B1DF-C7453EFC816C}">
      <dgm:prSet/>
      <dgm:spPr/>
      <dgm:t>
        <a:bodyPr/>
        <a:lstStyle/>
        <a:p>
          <a:endParaRPr lang="es-MX"/>
        </a:p>
      </dgm:t>
    </dgm:pt>
    <dgm:pt modelId="{8DCDE7B2-CA69-144E-A740-5A4C5FF6933F}" type="sibTrans" cxnId="{E31C7B4F-5D98-7746-B1DF-C7453EFC816C}">
      <dgm:prSet/>
      <dgm:spPr/>
      <dgm:t>
        <a:bodyPr/>
        <a:lstStyle/>
        <a:p>
          <a:endParaRPr lang="es-MX"/>
        </a:p>
      </dgm:t>
    </dgm:pt>
    <dgm:pt modelId="{B763E272-FBD6-7A45-91F1-BB3CB8A6AF4A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/>
            <a:t>Empírica Abierta: Gobernanza Dinámica</a:t>
          </a:r>
        </a:p>
      </dgm:t>
    </dgm:pt>
    <dgm:pt modelId="{FCC87B53-F3C1-7748-93AB-111B5C1FABCB}" type="parTrans" cxnId="{C0871E85-B9E0-C943-B57F-E42306F591F9}">
      <dgm:prSet/>
      <dgm:spPr/>
      <dgm:t>
        <a:bodyPr/>
        <a:lstStyle/>
        <a:p>
          <a:endParaRPr lang="es-MX"/>
        </a:p>
      </dgm:t>
    </dgm:pt>
    <dgm:pt modelId="{48835CC7-3738-E648-9D76-3182C06543FA}" type="sibTrans" cxnId="{C0871E85-B9E0-C943-B57F-E42306F591F9}">
      <dgm:prSet/>
      <dgm:spPr/>
      <dgm:t>
        <a:bodyPr/>
        <a:lstStyle/>
        <a:p>
          <a:endParaRPr lang="es-MX"/>
        </a:p>
      </dgm:t>
    </dgm:pt>
    <dgm:pt modelId="{53E11F3D-0F4D-A240-B431-33B155A042CF}" type="pres">
      <dgm:prSet presAssocID="{90371853-E64F-0144-BD6F-47DE0A2D25A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684D79-5990-B24B-9D67-76263FE9F1FA}" type="pres">
      <dgm:prSet presAssocID="{90371853-E64F-0144-BD6F-47DE0A2D25AC}" presName="matrix" presStyleCnt="0"/>
      <dgm:spPr/>
    </dgm:pt>
    <dgm:pt modelId="{753626E7-EB99-924A-A1D9-2638380FF338}" type="pres">
      <dgm:prSet presAssocID="{90371853-E64F-0144-BD6F-47DE0A2D25AC}" presName="tile1" presStyleLbl="node1" presStyleIdx="0" presStyleCnt="4"/>
      <dgm:spPr/>
    </dgm:pt>
    <dgm:pt modelId="{C4B0F29C-E55B-9D42-B60A-B44F6F800392}" type="pres">
      <dgm:prSet presAssocID="{90371853-E64F-0144-BD6F-47DE0A2D25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94F9111-79AB-4D41-9555-9A5412AA7B9E}" type="pres">
      <dgm:prSet presAssocID="{90371853-E64F-0144-BD6F-47DE0A2D25AC}" presName="tile2" presStyleLbl="node1" presStyleIdx="1" presStyleCnt="4"/>
      <dgm:spPr/>
    </dgm:pt>
    <dgm:pt modelId="{2FB0656F-0CFA-9349-BE7F-AB41E30F78EF}" type="pres">
      <dgm:prSet presAssocID="{90371853-E64F-0144-BD6F-47DE0A2D25A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0FA0530-6766-2F4B-B3F5-F7561D830D75}" type="pres">
      <dgm:prSet presAssocID="{90371853-E64F-0144-BD6F-47DE0A2D25AC}" presName="tile3" presStyleLbl="node1" presStyleIdx="2" presStyleCnt="4"/>
      <dgm:spPr/>
    </dgm:pt>
    <dgm:pt modelId="{24D8CD76-A6FE-7A40-AA80-A42DAC164293}" type="pres">
      <dgm:prSet presAssocID="{90371853-E64F-0144-BD6F-47DE0A2D25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A86E5FA-6FBB-0A49-BC15-401B015AEC98}" type="pres">
      <dgm:prSet presAssocID="{90371853-E64F-0144-BD6F-47DE0A2D25AC}" presName="tile4" presStyleLbl="node1" presStyleIdx="3" presStyleCnt="4"/>
      <dgm:spPr/>
    </dgm:pt>
    <dgm:pt modelId="{970A6B68-FA1F-4247-A69C-B2C0A6001519}" type="pres">
      <dgm:prSet presAssocID="{90371853-E64F-0144-BD6F-47DE0A2D25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92913C4-9F9E-134F-A48B-F7B0BB228328}" type="pres">
      <dgm:prSet presAssocID="{90371853-E64F-0144-BD6F-47DE0A2D25A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6C12607-40C8-5E49-AFAF-EBF0F9DD72C0}" type="presOf" srcId="{A6BD73E8-9C85-574A-BB7E-D9CD5AF27CA2}" destId="{894F9111-79AB-4D41-9555-9A5412AA7B9E}" srcOrd="0" destOrd="0" presId="urn:microsoft.com/office/officeart/2005/8/layout/matrix1"/>
    <dgm:cxn modelId="{BA427113-FBCA-E744-BE85-D63182D0696D}" srcId="{B683C4CF-C141-3B4D-81AA-29A660C08276}" destId="{E3D2FDE8-DF9C-264E-8A27-8CF0DED4D896}" srcOrd="0" destOrd="0" parTransId="{AEB81F20-44F7-1342-9B1C-CCE587E7D005}" sibTransId="{20DB272C-99A8-824B-98CF-9A8A0F4F4504}"/>
    <dgm:cxn modelId="{2D2E1D1B-0BD8-7A4D-9087-0B2A8DC68D55}" type="presOf" srcId="{D3D730AE-C6B7-304E-990E-B225C2EA260E}" destId="{50FA0530-6766-2F4B-B3F5-F7561D830D75}" srcOrd="0" destOrd="0" presId="urn:microsoft.com/office/officeart/2005/8/layout/matrix1"/>
    <dgm:cxn modelId="{50F59B29-43CB-1F47-A644-30607AF66F2E}" type="presOf" srcId="{B763E272-FBD6-7A45-91F1-BB3CB8A6AF4A}" destId="{970A6B68-FA1F-4247-A69C-B2C0A6001519}" srcOrd="1" destOrd="0" presId="urn:microsoft.com/office/officeart/2005/8/layout/matrix1"/>
    <dgm:cxn modelId="{BE82FC34-53EC-7245-80E3-EBE83DEC7143}" type="presOf" srcId="{A6BD73E8-9C85-574A-BB7E-D9CD5AF27CA2}" destId="{2FB0656F-0CFA-9349-BE7F-AB41E30F78EF}" srcOrd="1" destOrd="0" presId="urn:microsoft.com/office/officeart/2005/8/layout/matrix1"/>
    <dgm:cxn modelId="{3825373B-28DA-F444-8D52-0CAB27D2C29A}" type="presOf" srcId="{E3D2FDE8-DF9C-264E-8A27-8CF0DED4D896}" destId="{C4B0F29C-E55B-9D42-B60A-B44F6F800392}" srcOrd="1" destOrd="0" presId="urn:microsoft.com/office/officeart/2005/8/layout/matrix1"/>
    <dgm:cxn modelId="{E31C7B4F-5D98-7746-B1DF-C7453EFC816C}" srcId="{B683C4CF-C141-3B4D-81AA-29A660C08276}" destId="{D3D730AE-C6B7-304E-990E-B225C2EA260E}" srcOrd="2" destOrd="0" parTransId="{9C78B7E2-B110-5147-BF74-16D70D8BF207}" sibTransId="{8DCDE7B2-CA69-144E-A740-5A4C5FF6933F}"/>
    <dgm:cxn modelId="{EF77AB5B-01A0-264C-94BF-E1234315E155}" type="presOf" srcId="{D3D730AE-C6B7-304E-990E-B225C2EA260E}" destId="{24D8CD76-A6FE-7A40-AA80-A42DAC164293}" srcOrd="1" destOrd="0" presId="urn:microsoft.com/office/officeart/2005/8/layout/matrix1"/>
    <dgm:cxn modelId="{C0871E85-B9E0-C943-B57F-E42306F591F9}" srcId="{B683C4CF-C141-3B4D-81AA-29A660C08276}" destId="{B763E272-FBD6-7A45-91F1-BB3CB8A6AF4A}" srcOrd="3" destOrd="0" parTransId="{FCC87B53-F3C1-7748-93AB-111B5C1FABCB}" sibTransId="{48835CC7-3738-E648-9D76-3182C06543FA}"/>
    <dgm:cxn modelId="{F55A8493-2940-4C42-A76B-9C616A33F7F7}" type="presOf" srcId="{E3D2FDE8-DF9C-264E-8A27-8CF0DED4D896}" destId="{753626E7-EB99-924A-A1D9-2638380FF338}" srcOrd="0" destOrd="0" presId="urn:microsoft.com/office/officeart/2005/8/layout/matrix1"/>
    <dgm:cxn modelId="{E4A54699-CBAD-6246-BF59-94DAD9A0BA0A}" type="presOf" srcId="{B763E272-FBD6-7A45-91F1-BB3CB8A6AF4A}" destId="{EA86E5FA-6FBB-0A49-BC15-401B015AEC98}" srcOrd="0" destOrd="0" presId="urn:microsoft.com/office/officeart/2005/8/layout/matrix1"/>
    <dgm:cxn modelId="{60A4CAC0-8387-E84A-BA2F-86E043544B5E}" type="presOf" srcId="{90371853-E64F-0144-BD6F-47DE0A2D25AC}" destId="{53E11F3D-0F4D-A240-B431-33B155A042CF}" srcOrd="0" destOrd="0" presId="urn:microsoft.com/office/officeart/2005/8/layout/matrix1"/>
    <dgm:cxn modelId="{5A7223DE-7E6F-1844-876E-F09CE03218E3}" srcId="{90371853-E64F-0144-BD6F-47DE0A2D25AC}" destId="{B683C4CF-C141-3B4D-81AA-29A660C08276}" srcOrd="0" destOrd="0" parTransId="{320D5F65-F13F-064A-BC31-5D003F15B7E9}" sibTransId="{E780E49B-9CE2-6140-9D2E-6228AD4F1E17}"/>
    <dgm:cxn modelId="{3908C6F0-1F1C-D242-86FC-2D239F2CC3C5}" type="presOf" srcId="{B683C4CF-C141-3B4D-81AA-29A660C08276}" destId="{292913C4-9F9E-134F-A48B-F7B0BB228328}" srcOrd="0" destOrd="0" presId="urn:microsoft.com/office/officeart/2005/8/layout/matrix1"/>
    <dgm:cxn modelId="{F93045F4-B5AD-D64A-B4F7-8414836EF20E}" srcId="{B683C4CF-C141-3B4D-81AA-29A660C08276}" destId="{A6BD73E8-9C85-574A-BB7E-D9CD5AF27CA2}" srcOrd="1" destOrd="0" parTransId="{39613B57-61F7-9B45-BA5E-591EFB0D6026}" sibTransId="{10FC6D6D-6FF0-B04A-85D8-BB53DD98AC5E}"/>
    <dgm:cxn modelId="{34AA0528-718C-1146-9D37-0C8170E49612}" type="presParOf" srcId="{53E11F3D-0F4D-A240-B431-33B155A042CF}" destId="{58684D79-5990-B24B-9D67-76263FE9F1FA}" srcOrd="0" destOrd="0" presId="urn:microsoft.com/office/officeart/2005/8/layout/matrix1"/>
    <dgm:cxn modelId="{8D9B90D2-08DB-5F41-B8DF-F5AA2A916896}" type="presParOf" srcId="{58684D79-5990-B24B-9D67-76263FE9F1FA}" destId="{753626E7-EB99-924A-A1D9-2638380FF338}" srcOrd="0" destOrd="0" presId="urn:microsoft.com/office/officeart/2005/8/layout/matrix1"/>
    <dgm:cxn modelId="{1533F6A1-7ECA-8A45-808F-F88F39EA04C1}" type="presParOf" srcId="{58684D79-5990-B24B-9D67-76263FE9F1FA}" destId="{C4B0F29C-E55B-9D42-B60A-B44F6F800392}" srcOrd="1" destOrd="0" presId="urn:microsoft.com/office/officeart/2005/8/layout/matrix1"/>
    <dgm:cxn modelId="{5BDC1BA1-E62D-4D41-B72A-FC9F5E5F9A67}" type="presParOf" srcId="{58684D79-5990-B24B-9D67-76263FE9F1FA}" destId="{894F9111-79AB-4D41-9555-9A5412AA7B9E}" srcOrd="2" destOrd="0" presId="urn:microsoft.com/office/officeart/2005/8/layout/matrix1"/>
    <dgm:cxn modelId="{85EC5981-967D-D44F-A43D-A83D35DBD507}" type="presParOf" srcId="{58684D79-5990-B24B-9D67-76263FE9F1FA}" destId="{2FB0656F-0CFA-9349-BE7F-AB41E30F78EF}" srcOrd="3" destOrd="0" presId="urn:microsoft.com/office/officeart/2005/8/layout/matrix1"/>
    <dgm:cxn modelId="{D8FD9C63-460D-4749-8250-67C603F88D57}" type="presParOf" srcId="{58684D79-5990-B24B-9D67-76263FE9F1FA}" destId="{50FA0530-6766-2F4B-B3F5-F7561D830D75}" srcOrd="4" destOrd="0" presId="urn:microsoft.com/office/officeart/2005/8/layout/matrix1"/>
    <dgm:cxn modelId="{23BB9C05-CB9C-264C-A85B-F6B778403351}" type="presParOf" srcId="{58684D79-5990-B24B-9D67-76263FE9F1FA}" destId="{24D8CD76-A6FE-7A40-AA80-A42DAC164293}" srcOrd="5" destOrd="0" presId="urn:microsoft.com/office/officeart/2005/8/layout/matrix1"/>
    <dgm:cxn modelId="{A03FD895-535D-1747-B271-70F983770E90}" type="presParOf" srcId="{58684D79-5990-B24B-9D67-76263FE9F1FA}" destId="{EA86E5FA-6FBB-0A49-BC15-401B015AEC98}" srcOrd="6" destOrd="0" presId="urn:microsoft.com/office/officeart/2005/8/layout/matrix1"/>
    <dgm:cxn modelId="{EF246A64-0976-7E4C-9299-C045A85FA425}" type="presParOf" srcId="{58684D79-5990-B24B-9D67-76263FE9F1FA}" destId="{970A6B68-FA1F-4247-A69C-B2C0A6001519}" srcOrd="7" destOrd="0" presId="urn:microsoft.com/office/officeart/2005/8/layout/matrix1"/>
    <dgm:cxn modelId="{E0B1B315-7835-9040-B058-9EAD5F92A287}" type="presParOf" srcId="{53E11F3D-0F4D-A240-B431-33B155A042CF}" destId="{292913C4-9F9E-134F-A48B-F7B0BB22832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4EB235-900B-43F7-9DB1-FD3F6A081CA7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BA2739A-C448-4E77-ADD9-F175407A6FB5}">
      <dgm:prSet/>
      <dgm:spPr/>
      <dgm:t>
        <a:bodyPr/>
        <a:lstStyle/>
        <a:p>
          <a:r>
            <a:rPr lang="es-MX"/>
            <a:t>Visión Clásica: Mismos objetivos, homogeneidad de la participación, claridad de los medios</a:t>
          </a:r>
          <a:endParaRPr lang="en-US"/>
        </a:p>
      </dgm:t>
    </dgm:pt>
    <dgm:pt modelId="{50055AD5-FBBF-4062-846A-F728D732F921}" type="parTrans" cxnId="{C89650A4-771D-4590-8AD4-729476D5CDD3}">
      <dgm:prSet/>
      <dgm:spPr/>
      <dgm:t>
        <a:bodyPr/>
        <a:lstStyle/>
        <a:p>
          <a:endParaRPr lang="en-US"/>
        </a:p>
      </dgm:t>
    </dgm:pt>
    <dgm:pt modelId="{76658705-02E6-4C95-B658-043CB6F06A5A}" type="sibTrans" cxnId="{C89650A4-771D-4590-8AD4-729476D5CDD3}">
      <dgm:prSet/>
      <dgm:spPr/>
      <dgm:t>
        <a:bodyPr/>
        <a:lstStyle/>
        <a:p>
          <a:endParaRPr lang="en-US"/>
        </a:p>
      </dgm:t>
    </dgm:pt>
    <dgm:pt modelId="{6F62E17F-A0B1-4FEC-B530-58931B35E709}">
      <dgm:prSet/>
      <dgm:spPr/>
      <dgm:t>
        <a:bodyPr/>
        <a:lstStyle/>
        <a:p>
          <a:r>
            <a:rPr lang="es-MX"/>
            <a:t>Problemas de la visión clásica: sobresimplifica, raro encontrar estos niveles de homogeneidad, oculta diferencias locales y situacionales</a:t>
          </a:r>
          <a:endParaRPr lang="en-US"/>
        </a:p>
      </dgm:t>
    </dgm:pt>
    <dgm:pt modelId="{E4CED840-446D-48DB-A6B7-4EDF7372993E}" type="parTrans" cxnId="{7C627F8D-7D8C-429F-B129-660FDAD21942}">
      <dgm:prSet/>
      <dgm:spPr/>
      <dgm:t>
        <a:bodyPr/>
        <a:lstStyle/>
        <a:p>
          <a:endParaRPr lang="en-US"/>
        </a:p>
      </dgm:t>
    </dgm:pt>
    <dgm:pt modelId="{AAD5384D-F4C5-4875-8D4F-C83CBA9BFD02}" type="sibTrans" cxnId="{7C627F8D-7D8C-429F-B129-660FDAD21942}">
      <dgm:prSet/>
      <dgm:spPr/>
      <dgm:t>
        <a:bodyPr/>
        <a:lstStyle/>
        <a:p>
          <a:endParaRPr lang="en-US"/>
        </a:p>
      </dgm:t>
    </dgm:pt>
    <dgm:pt modelId="{58D65008-4343-44ED-AF8D-09D977D1D954}">
      <dgm:prSet/>
      <dgm:spPr/>
      <dgm:t>
        <a:bodyPr/>
        <a:lstStyle/>
        <a:p>
          <a:r>
            <a:rPr lang="es-MX"/>
            <a:t>Gobernanza dinámica: diversas partes e intererses, heterogeneidad de situaciones y perspectivas, decidir por procesos abiertos</a:t>
          </a:r>
          <a:endParaRPr lang="en-US"/>
        </a:p>
      </dgm:t>
    </dgm:pt>
    <dgm:pt modelId="{1ED620C6-B5A4-4F12-8611-EDA134F2FEFB}" type="parTrans" cxnId="{37B04629-5EBF-4847-920E-878570108731}">
      <dgm:prSet/>
      <dgm:spPr/>
      <dgm:t>
        <a:bodyPr/>
        <a:lstStyle/>
        <a:p>
          <a:endParaRPr lang="en-US"/>
        </a:p>
      </dgm:t>
    </dgm:pt>
    <dgm:pt modelId="{A9CC7B95-CE1D-419E-BF5C-DFDA6D686E70}" type="sibTrans" cxnId="{37B04629-5EBF-4847-920E-878570108731}">
      <dgm:prSet/>
      <dgm:spPr/>
      <dgm:t>
        <a:bodyPr/>
        <a:lstStyle/>
        <a:p>
          <a:endParaRPr lang="en-US"/>
        </a:p>
      </dgm:t>
    </dgm:pt>
    <dgm:pt modelId="{99309B10-4814-415E-9590-B72E08BFB5A1}">
      <dgm:prSet/>
      <dgm:spPr/>
      <dgm:t>
        <a:bodyPr/>
        <a:lstStyle/>
        <a:p>
          <a:r>
            <a:rPr lang="es-MX"/>
            <a:t>Problemas de la gobernanza dinámica:efectividad de la decisión, revisión constante de acuerdos, floja coordinación efectiva</a:t>
          </a:r>
          <a:endParaRPr lang="en-US"/>
        </a:p>
      </dgm:t>
    </dgm:pt>
    <dgm:pt modelId="{068AD2BB-B830-45D2-BBA8-029FCFEAB7A6}" type="parTrans" cxnId="{8C61E244-90EF-464E-B03A-DDF4917207D3}">
      <dgm:prSet/>
      <dgm:spPr/>
      <dgm:t>
        <a:bodyPr/>
        <a:lstStyle/>
        <a:p>
          <a:endParaRPr lang="en-US"/>
        </a:p>
      </dgm:t>
    </dgm:pt>
    <dgm:pt modelId="{470FFEDB-7517-4F39-897D-291BE90CBD50}" type="sibTrans" cxnId="{8C61E244-90EF-464E-B03A-DDF4917207D3}">
      <dgm:prSet/>
      <dgm:spPr/>
      <dgm:t>
        <a:bodyPr/>
        <a:lstStyle/>
        <a:p>
          <a:endParaRPr lang="en-US"/>
        </a:p>
      </dgm:t>
    </dgm:pt>
    <dgm:pt modelId="{26C8ED57-9843-584E-A5D1-53DA3021AC90}" type="pres">
      <dgm:prSet presAssocID="{204EB235-900B-43F7-9DB1-FD3F6A081CA7}" presName="vert0" presStyleCnt="0">
        <dgm:presLayoutVars>
          <dgm:dir/>
          <dgm:animOne val="branch"/>
          <dgm:animLvl val="lvl"/>
        </dgm:presLayoutVars>
      </dgm:prSet>
      <dgm:spPr/>
    </dgm:pt>
    <dgm:pt modelId="{3B61632B-C18A-7344-B0E3-009386421364}" type="pres">
      <dgm:prSet presAssocID="{7BA2739A-C448-4E77-ADD9-F175407A6FB5}" presName="thickLine" presStyleLbl="alignNode1" presStyleIdx="0" presStyleCnt="4"/>
      <dgm:spPr/>
    </dgm:pt>
    <dgm:pt modelId="{D0B053DF-17F1-C846-81A9-154FB7478327}" type="pres">
      <dgm:prSet presAssocID="{7BA2739A-C448-4E77-ADD9-F175407A6FB5}" presName="horz1" presStyleCnt="0"/>
      <dgm:spPr/>
    </dgm:pt>
    <dgm:pt modelId="{455EE51B-6053-1747-B14B-CF2428F74020}" type="pres">
      <dgm:prSet presAssocID="{7BA2739A-C448-4E77-ADD9-F175407A6FB5}" presName="tx1" presStyleLbl="revTx" presStyleIdx="0" presStyleCnt="4"/>
      <dgm:spPr/>
    </dgm:pt>
    <dgm:pt modelId="{AD980EDD-AB0C-194E-8355-3D0BCC352A94}" type="pres">
      <dgm:prSet presAssocID="{7BA2739A-C448-4E77-ADD9-F175407A6FB5}" presName="vert1" presStyleCnt="0"/>
      <dgm:spPr/>
    </dgm:pt>
    <dgm:pt modelId="{CBF80CC4-D053-734E-833D-8E4EE459E1D4}" type="pres">
      <dgm:prSet presAssocID="{6F62E17F-A0B1-4FEC-B530-58931B35E709}" presName="thickLine" presStyleLbl="alignNode1" presStyleIdx="1" presStyleCnt="4"/>
      <dgm:spPr/>
    </dgm:pt>
    <dgm:pt modelId="{6FFF81F6-B6E4-154B-8478-8F64140C1AC6}" type="pres">
      <dgm:prSet presAssocID="{6F62E17F-A0B1-4FEC-B530-58931B35E709}" presName="horz1" presStyleCnt="0"/>
      <dgm:spPr/>
    </dgm:pt>
    <dgm:pt modelId="{61EA711D-8E39-1D4A-B06D-B04C41B65A62}" type="pres">
      <dgm:prSet presAssocID="{6F62E17F-A0B1-4FEC-B530-58931B35E709}" presName="tx1" presStyleLbl="revTx" presStyleIdx="1" presStyleCnt="4"/>
      <dgm:spPr/>
    </dgm:pt>
    <dgm:pt modelId="{500EC923-59A2-BC44-A26D-57CD7FCD94AA}" type="pres">
      <dgm:prSet presAssocID="{6F62E17F-A0B1-4FEC-B530-58931B35E709}" presName="vert1" presStyleCnt="0"/>
      <dgm:spPr/>
    </dgm:pt>
    <dgm:pt modelId="{181A8031-5056-4341-A0B1-412F6174D5E1}" type="pres">
      <dgm:prSet presAssocID="{58D65008-4343-44ED-AF8D-09D977D1D954}" presName="thickLine" presStyleLbl="alignNode1" presStyleIdx="2" presStyleCnt="4"/>
      <dgm:spPr/>
    </dgm:pt>
    <dgm:pt modelId="{30D14EA9-2D85-E141-B5A8-2D08A6333B43}" type="pres">
      <dgm:prSet presAssocID="{58D65008-4343-44ED-AF8D-09D977D1D954}" presName="horz1" presStyleCnt="0"/>
      <dgm:spPr/>
    </dgm:pt>
    <dgm:pt modelId="{CED6CAB0-363F-E24C-94F9-9B75DD9F6611}" type="pres">
      <dgm:prSet presAssocID="{58D65008-4343-44ED-AF8D-09D977D1D954}" presName="tx1" presStyleLbl="revTx" presStyleIdx="2" presStyleCnt="4"/>
      <dgm:spPr/>
    </dgm:pt>
    <dgm:pt modelId="{2A8D0035-E631-8647-BB50-F7C2F8F632B9}" type="pres">
      <dgm:prSet presAssocID="{58D65008-4343-44ED-AF8D-09D977D1D954}" presName="vert1" presStyleCnt="0"/>
      <dgm:spPr/>
    </dgm:pt>
    <dgm:pt modelId="{3FBE5204-428B-EC4D-92CA-8AD44D1DB441}" type="pres">
      <dgm:prSet presAssocID="{99309B10-4814-415E-9590-B72E08BFB5A1}" presName="thickLine" presStyleLbl="alignNode1" presStyleIdx="3" presStyleCnt="4"/>
      <dgm:spPr/>
    </dgm:pt>
    <dgm:pt modelId="{976D5C4E-E865-E645-8351-5E6BE5B31C67}" type="pres">
      <dgm:prSet presAssocID="{99309B10-4814-415E-9590-B72E08BFB5A1}" presName="horz1" presStyleCnt="0"/>
      <dgm:spPr/>
    </dgm:pt>
    <dgm:pt modelId="{0203A150-A5E4-7D42-91D1-8819E62075CB}" type="pres">
      <dgm:prSet presAssocID="{99309B10-4814-415E-9590-B72E08BFB5A1}" presName="tx1" presStyleLbl="revTx" presStyleIdx="3" presStyleCnt="4"/>
      <dgm:spPr/>
    </dgm:pt>
    <dgm:pt modelId="{6C49B448-FEDC-C149-8208-CCC3882F8D4E}" type="pres">
      <dgm:prSet presAssocID="{99309B10-4814-415E-9590-B72E08BFB5A1}" presName="vert1" presStyleCnt="0"/>
      <dgm:spPr/>
    </dgm:pt>
  </dgm:ptLst>
  <dgm:cxnLst>
    <dgm:cxn modelId="{71C7E622-C7BA-5742-A18D-4E0A267483C7}" type="presOf" srcId="{99309B10-4814-415E-9590-B72E08BFB5A1}" destId="{0203A150-A5E4-7D42-91D1-8819E62075CB}" srcOrd="0" destOrd="0" presId="urn:microsoft.com/office/officeart/2008/layout/LinedList"/>
    <dgm:cxn modelId="{37B04629-5EBF-4847-920E-878570108731}" srcId="{204EB235-900B-43F7-9DB1-FD3F6A081CA7}" destId="{58D65008-4343-44ED-AF8D-09D977D1D954}" srcOrd="2" destOrd="0" parTransId="{1ED620C6-B5A4-4F12-8611-EDA134F2FEFB}" sibTransId="{A9CC7B95-CE1D-419E-BF5C-DFDA6D686E70}"/>
    <dgm:cxn modelId="{5007902C-7B02-A043-8106-7B161552A54A}" type="presOf" srcId="{6F62E17F-A0B1-4FEC-B530-58931B35E709}" destId="{61EA711D-8E39-1D4A-B06D-B04C41B65A62}" srcOrd="0" destOrd="0" presId="urn:microsoft.com/office/officeart/2008/layout/LinedList"/>
    <dgm:cxn modelId="{8C61E244-90EF-464E-B03A-DDF4917207D3}" srcId="{204EB235-900B-43F7-9DB1-FD3F6A081CA7}" destId="{99309B10-4814-415E-9590-B72E08BFB5A1}" srcOrd="3" destOrd="0" parTransId="{068AD2BB-B830-45D2-BBA8-029FCFEAB7A6}" sibTransId="{470FFEDB-7517-4F39-897D-291BE90CBD50}"/>
    <dgm:cxn modelId="{D8F6034B-5B22-494B-98B2-DA64CB12AECE}" type="presOf" srcId="{204EB235-900B-43F7-9DB1-FD3F6A081CA7}" destId="{26C8ED57-9843-584E-A5D1-53DA3021AC90}" srcOrd="0" destOrd="0" presId="urn:microsoft.com/office/officeart/2008/layout/LinedList"/>
    <dgm:cxn modelId="{7C627F8D-7D8C-429F-B129-660FDAD21942}" srcId="{204EB235-900B-43F7-9DB1-FD3F6A081CA7}" destId="{6F62E17F-A0B1-4FEC-B530-58931B35E709}" srcOrd="1" destOrd="0" parTransId="{E4CED840-446D-48DB-A6B7-4EDF7372993E}" sibTransId="{AAD5384D-F4C5-4875-8D4F-C83CBA9BFD02}"/>
    <dgm:cxn modelId="{C89650A4-771D-4590-8AD4-729476D5CDD3}" srcId="{204EB235-900B-43F7-9DB1-FD3F6A081CA7}" destId="{7BA2739A-C448-4E77-ADD9-F175407A6FB5}" srcOrd="0" destOrd="0" parTransId="{50055AD5-FBBF-4062-846A-F728D732F921}" sibTransId="{76658705-02E6-4C95-B658-043CB6F06A5A}"/>
    <dgm:cxn modelId="{6DA84CB1-488D-7344-8E78-B985CADD5353}" type="presOf" srcId="{7BA2739A-C448-4E77-ADD9-F175407A6FB5}" destId="{455EE51B-6053-1747-B14B-CF2428F74020}" srcOrd="0" destOrd="0" presId="urn:microsoft.com/office/officeart/2008/layout/LinedList"/>
    <dgm:cxn modelId="{340241D5-F033-7945-A129-2700E1165B57}" type="presOf" srcId="{58D65008-4343-44ED-AF8D-09D977D1D954}" destId="{CED6CAB0-363F-E24C-94F9-9B75DD9F6611}" srcOrd="0" destOrd="0" presId="urn:microsoft.com/office/officeart/2008/layout/LinedList"/>
    <dgm:cxn modelId="{02020C0A-9CDC-A149-80A7-222F2FB68AE8}" type="presParOf" srcId="{26C8ED57-9843-584E-A5D1-53DA3021AC90}" destId="{3B61632B-C18A-7344-B0E3-009386421364}" srcOrd="0" destOrd="0" presId="urn:microsoft.com/office/officeart/2008/layout/LinedList"/>
    <dgm:cxn modelId="{242F21C9-97F5-984D-BA58-D72293284D06}" type="presParOf" srcId="{26C8ED57-9843-584E-A5D1-53DA3021AC90}" destId="{D0B053DF-17F1-C846-81A9-154FB7478327}" srcOrd="1" destOrd="0" presId="urn:microsoft.com/office/officeart/2008/layout/LinedList"/>
    <dgm:cxn modelId="{136124E8-AC44-774E-A9CC-5F0C2D5781C6}" type="presParOf" srcId="{D0B053DF-17F1-C846-81A9-154FB7478327}" destId="{455EE51B-6053-1747-B14B-CF2428F74020}" srcOrd="0" destOrd="0" presId="urn:microsoft.com/office/officeart/2008/layout/LinedList"/>
    <dgm:cxn modelId="{7CD20D7B-F7AE-CA40-8549-1E998A370317}" type="presParOf" srcId="{D0B053DF-17F1-C846-81A9-154FB7478327}" destId="{AD980EDD-AB0C-194E-8355-3D0BCC352A94}" srcOrd="1" destOrd="0" presId="urn:microsoft.com/office/officeart/2008/layout/LinedList"/>
    <dgm:cxn modelId="{394C8F6F-E5BB-3941-90A8-5E19DB49A0D8}" type="presParOf" srcId="{26C8ED57-9843-584E-A5D1-53DA3021AC90}" destId="{CBF80CC4-D053-734E-833D-8E4EE459E1D4}" srcOrd="2" destOrd="0" presId="urn:microsoft.com/office/officeart/2008/layout/LinedList"/>
    <dgm:cxn modelId="{6EAF647E-A309-FE49-8E3C-3F39829EF425}" type="presParOf" srcId="{26C8ED57-9843-584E-A5D1-53DA3021AC90}" destId="{6FFF81F6-B6E4-154B-8478-8F64140C1AC6}" srcOrd="3" destOrd="0" presId="urn:microsoft.com/office/officeart/2008/layout/LinedList"/>
    <dgm:cxn modelId="{A74BE3B2-3F41-A248-8B43-DC65CFAEABDC}" type="presParOf" srcId="{6FFF81F6-B6E4-154B-8478-8F64140C1AC6}" destId="{61EA711D-8E39-1D4A-B06D-B04C41B65A62}" srcOrd="0" destOrd="0" presId="urn:microsoft.com/office/officeart/2008/layout/LinedList"/>
    <dgm:cxn modelId="{3759FFF3-52B8-DD4A-93B7-722349BAE18B}" type="presParOf" srcId="{6FFF81F6-B6E4-154B-8478-8F64140C1AC6}" destId="{500EC923-59A2-BC44-A26D-57CD7FCD94AA}" srcOrd="1" destOrd="0" presId="urn:microsoft.com/office/officeart/2008/layout/LinedList"/>
    <dgm:cxn modelId="{E405FDF9-0F98-9148-A8A1-2B8C24A56E72}" type="presParOf" srcId="{26C8ED57-9843-584E-A5D1-53DA3021AC90}" destId="{181A8031-5056-4341-A0B1-412F6174D5E1}" srcOrd="4" destOrd="0" presId="urn:microsoft.com/office/officeart/2008/layout/LinedList"/>
    <dgm:cxn modelId="{5E6CF8A5-4646-9C48-8164-F6DD6B0F78BA}" type="presParOf" srcId="{26C8ED57-9843-584E-A5D1-53DA3021AC90}" destId="{30D14EA9-2D85-E141-B5A8-2D08A6333B43}" srcOrd="5" destOrd="0" presId="urn:microsoft.com/office/officeart/2008/layout/LinedList"/>
    <dgm:cxn modelId="{C02700A2-3CC3-CB4B-904E-EC39FBFBC6F4}" type="presParOf" srcId="{30D14EA9-2D85-E141-B5A8-2D08A6333B43}" destId="{CED6CAB0-363F-E24C-94F9-9B75DD9F6611}" srcOrd="0" destOrd="0" presId="urn:microsoft.com/office/officeart/2008/layout/LinedList"/>
    <dgm:cxn modelId="{5283C8D6-A175-0B47-A70D-F95EFCD668E8}" type="presParOf" srcId="{30D14EA9-2D85-E141-B5A8-2D08A6333B43}" destId="{2A8D0035-E631-8647-BB50-F7C2F8F632B9}" srcOrd="1" destOrd="0" presId="urn:microsoft.com/office/officeart/2008/layout/LinedList"/>
    <dgm:cxn modelId="{BC25B7BF-4602-9B46-8F9E-0A2595C4143F}" type="presParOf" srcId="{26C8ED57-9843-584E-A5D1-53DA3021AC90}" destId="{3FBE5204-428B-EC4D-92CA-8AD44D1DB441}" srcOrd="6" destOrd="0" presId="urn:microsoft.com/office/officeart/2008/layout/LinedList"/>
    <dgm:cxn modelId="{B1DEA868-3C21-364D-BC72-84AEF19B9D0A}" type="presParOf" srcId="{26C8ED57-9843-584E-A5D1-53DA3021AC90}" destId="{976D5C4E-E865-E645-8351-5E6BE5B31C67}" srcOrd="7" destOrd="0" presId="urn:microsoft.com/office/officeart/2008/layout/LinedList"/>
    <dgm:cxn modelId="{18527382-73B5-2B4E-B932-4AF05E9B45E8}" type="presParOf" srcId="{976D5C4E-E865-E645-8351-5E6BE5B31C67}" destId="{0203A150-A5E4-7D42-91D1-8819E62075CB}" srcOrd="0" destOrd="0" presId="urn:microsoft.com/office/officeart/2008/layout/LinedList"/>
    <dgm:cxn modelId="{15852F25-DC70-CE41-B5DA-02A4D6FB3E17}" type="presParOf" srcId="{976D5C4E-E865-E645-8351-5E6BE5B31C67}" destId="{6C49B448-FEDC-C149-8208-CCC3882F8D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3CDACE-C4DD-4404-ADC0-AA77AE90E0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6ACB3B-F3BC-4D00-8692-188FE3054AA5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/>
            <a:t>Sobre los valores: decisión vs participación, valores básicos</a:t>
          </a:r>
          <a:endParaRPr lang="en-US"/>
        </a:p>
      </dgm:t>
    </dgm:pt>
    <dgm:pt modelId="{72E69C60-B54E-4F01-A98D-80B40D9AD595}" type="parTrans" cxnId="{DD976AC2-EBAF-4B38-A8E1-B323FDD73046}">
      <dgm:prSet/>
      <dgm:spPr/>
      <dgm:t>
        <a:bodyPr/>
        <a:lstStyle/>
        <a:p>
          <a:endParaRPr lang="en-US"/>
        </a:p>
      </dgm:t>
    </dgm:pt>
    <dgm:pt modelId="{5D2B8998-0AB2-4259-8A01-8598495D69EC}" type="sibTrans" cxnId="{DD976AC2-EBAF-4B38-A8E1-B323FDD73046}">
      <dgm:prSet/>
      <dgm:spPr/>
      <dgm:t>
        <a:bodyPr/>
        <a:lstStyle/>
        <a:p>
          <a:endParaRPr lang="en-US"/>
        </a:p>
      </dgm:t>
    </dgm:pt>
    <dgm:pt modelId="{FA12026A-BA8E-49AC-AA62-3A8DD5FD3C2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/>
            <a:t>Sobre procesos: procesos abiertos y proceso cerrados</a:t>
          </a:r>
          <a:endParaRPr lang="en-US"/>
        </a:p>
      </dgm:t>
    </dgm:pt>
    <dgm:pt modelId="{87369032-B47F-4B6A-91A7-2147555B2021}" type="parTrans" cxnId="{BE51F9A8-DF5A-44CF-B0EA-F1D370A206FE}">
      <dgm:prSet/>
      <dgm:spPr/>
      <dgm:t>
        <a:bodyPr/>
        <a:lstStyle/>
        <a:p>
          <a:endParaRPr lang="en-US"/>
        </a:p>
      </dgm:t>
    </dgm:pt>
    <dgm:pt modelId="{3CF30D3B-5FDB-49CD-B867-E7DD99C54C6D}" type="sibTrans" cxnId="{BE51F9A8-DF5A-44CF-B0EA-F1D370A206FE}">
      <dgm:prSet/>
      <dgm:spPr/>
      <dgm:t>
        <a:bodyPr/>
        <a:lstStyle/>
        <a:p>
          <a:endParaRPr lang="en-US"/>
        </a:p>
      </dgm:t>
    </dgm:pt>
    <dgm:pt modelId="{253DD1FF-B587-449E-B4DC-66D391A835E8}">
      <dgm:prSet/>
      <dgm:spPr>
        <a:solidFill>
          <a:srgbClr val="FFC000"/>
        </a:solidFill>
      </dgm:spPr>
      <dgm:t>
        <a:bodyPr/>
        <a:lstStyle/>
        <a:p>
          <a:r>
            <a:rPr lang="es-MX"/>
            <a:t>Sobre decisiones: qué centralizar, qué descentralizar</a:t>
          </a:r>
          <a:endParaRPr lang="en-US"/>
        </a:p>
      </dgm:t>
    </dgm:pt>
    <dgm:pt modelId="{B8FABE65-8AAE-46CF-B3E7-973F348C7A0B}" type="parTrans" cxnId="{FE175CAE-972D-4E82-A702-F0401E9A6053}">
      <dgm:prSet/>
      <dgm:spPr/>
      <dgm:t>
        <a:bodyPr/>
        <a:lstStyle/>
        <a:p>
          <a:endParaRPr lang="en-US"/>
        </a:p>
      </dgm:t>
    </dgm:pt>
    <dgm:pt modelId="{E50EE845-61C6-4D86-8DFA-559DD655E520}" type="sibTrans" cxnId="{FE175CAE-972D-4E82-A702-F0401E9A6053}">
      <dgm:prSet/>
      <dgm:spPr/>
      <dgm:t>
        <a:bodyPr/>
        <a:lstStyle/>
        <a:p>
          <a:endParaRPr lang="en-US"/>
        </a:p>
      </dgm:t>
    </dgm:pt>
    <dgm:pt modelId="{EB36EEC4-6670-4D23-8CF3-3E7B7CDB2EFB}">
      <dgm:prSet/>
      <dgm:spPr/>
      <dgm:t>
        <a:bodyPr/>
        <a:lstStyle/>
        <a:p>
          <a:r>
            <a:rPr lang="es-MX" dirty="0"/>
            <a:t>Sobre implementación: capacidades reales, capacidades a crear, responsabilidades </a:t>
          </a:r>
          <a:endParaRPr lang="en-US" dirty="0"/>
        </a:p>
      </dgm:t>
    </dgm:pt>
    <dgm:pt modelId="{39FE69D8-B480-4A3D-8F68-3F789851695A}" type="parTrans" cxnId="{C2D5C599-4C2F-44A6-AD19-9CCE9CEB14A6}">
      <dgm:prSet/>
      <dgm:spPr/>
      <dgm:t>
        <a:bodyPr/>
        <a:lstStyle/>
        <a:p>
          <a:endParaRPr lang="en-US"/>
        </a:p>
      </dgm:t>
    </dgm:pt>
    <dgm:pt modelId="{532AD776-AC3B-4709-890A-A85EAF41258A}" type="sibTrans" cxnId="{C2D5C599-4C2F-44A6-AD19-9CCE9CEB14A6}">
      <dgm:prSet/>
      <dgm:spPr/>
      <dgm:t>
        <a:bodyPr/>
        <a:lstStyle/>
        <a:p>
          <a:endParaRPr lang="en-US"/>
        </a:p>
      </dgm:t>
    </dgm:pt>
    <dgm:pt modelId="{4F8027F4-86FF-4715-90B0-3C91EC25AD22}">
      <dgm:prSet/>
      <dgm:spPr>
        <a:solidFill>
          <a:schemeClr val="accent6"/>
        </a:solidFill>
      </dgm:spPr>
      <dgm:t>
        <a:bodyPr/>
        <a:lstStyle/>
        <a:p>
          <a:r>
            <a:rPr lang="es-MX"/>
            <a:t>Sobre control: reporte, evaluación y retroalmientación</a:t>
          </a:r>
          <a:endParaRPr lang="en-US"/>
        </a:p>
      </dgm:t>
    </dgm:pt>
    <dgm:pt modelId="{82407A0D-5017-41B8-BB22-7C2714B34053}" type="parTrans" cxnId="{DD296F9F-FF3E-446C-BC81-452A35BD52D8}">
      <dgm:prSet/>
      <dgm:spPr/>
      <dgm:t>
        <a:bodyPr/>
        <a:lstStyle/>
        <a:p>
          <a:endParaRPr lang="en-US"/>
        </a:p>
      </dgm:t>
    </dgm:pt>
    <dgm:pt modelId="{04F3AE9F-3EC6-4068-953C-535EDECA431D}" type="sibTrans" cxnId="{DD296F9F-FF3E-446C-BC81-452A35BD52D8}">
      <dgm:prSet/>
      <dgm:spPr/>
      <dgm:t>
        <a:bodyPr/>
        <a:lstStyle/>
        <a:p>
          <a:endParaRPr lang="en-US"/>
        </a:p>
      </dgm:t>
    </dgm:pt>
    <dgm:pt modelId="{36444422-3153-FE46-9336-DFF9E0D070D1}" type="pres">
      <dgm:prSet presAssocID="{C83CDACE-C4DD-4404-ADC0-AA77AE90E0DE}" presName="linear" presStyleCnt="0">
        <dgm:presLayoutVars>
          <dgm:animLvl val="lvl"/>
          <dgm:resizeHandles val="exact"/>
        </dgm:presLayoutVars>
      </dgm:prSet>
      <dgm:spPr/>
    </dgm:pt>
    <dgm:pt modelId="{121C618C-FB8B-EA45-B77F-430C3BEB70FB}" type="pres">
      <dgm:prSet presAssocID="{576ACB3B-F3BC-4D00-8692-188FE3054A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CB69B80-8677-D845-A3EA-379F87C75654}" type="pres">
      <dgm:prSet presAssocID="{5D2B8998-0AB2-4259-8A01-8598495D69EC}" presName="spacer" presStyleCnt="0"/>
      <dgm:spPr/>
    </dgm:pt>
    <dgm:pt modelId="{26DF6E71-96BF-3341-A648-DD2862CE4DCC}" type="pres">
      <dgm:prSet presAssocID="{FA12026A-BA8E-49AC-AA62-3A8DD5FD3C2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4E1E0CB-347B-B84C-A874-606055394108}" type="pres">
      <dgm:prSet presAssocID="{3CF30D3B-5FDB-49CD-B867-E7DD99C54C6D}" presName="spacer" presStyleCnt="0"/>
      <dgm:spPr/>
    </dgm:pt>
    <dgm:pt modelId="{B53141E6-113E-5549-AFA5-DE8793C73BEA}" type="pres">
      <dgm:prSet presAssocID="{253DD1FF-B587-449E-B4DC-66D391A835E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0C255C1-5453-2C41-AF88-6905C54CFA05}" type="pres">
      <dgm:prSet presAssocID="{E50EE845-61C6-4D86-8DFA-559DD655E520}" presName="spacer" presStyleCnt="0"/>
      <dgm:spPr/>
    </dgm:pt>
    <dgm:pt modelId="{7EBDF1ED-706A-FB48-91FC-FDD4C820DE15}" type="pres">
      <dgm:prSet presAssocID="{EB36EEC4-6670-4D23-8CF3-3E7B7CDB2EF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1DA8FBD-7F7E-2948-B1E2-108790A12BDD}" type="pres">
      <dgm:prSet presAssocID="{532AD776-AC3B-4709-890A-A85EAF41258A}" presName="spacer" presStyleCnt="0"/>
      <dgm:spPr/>
    </dgm:pt>
    <dgm:pt modelId="{35749641-383E-934E-A3CB-4BA094E0E1E8}" type="pres">
      <dgm:prSet presAssocID="{4F8027F4-86FF-4715-90B0-3C91EC25AD2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C8E8A24-3823-E943-88F0-422ABF3A1848}" type="presOf" srcId="{253DD1FF-B587-449E-B4DC-66D391A835E8}" destId="{B53141E6-113E-5549-AFA5-DE8793C73BEA}" srcOrd="0" destOrd="0" presId="urn:microsoft.com/office/officeart/2005/8/layout/vList2"/>
    <dgm:cxn modelId="{69628525-661D-0748-AEF0-B7F821597B90}" type="presOf" srcId="{576ACB3B-F3BC-4D00-8692-188FE3054AA5}" destId="{121C618C-FB8B-EA45-B77F-430C3BEB70FB}" srcOrd="0" destOrd="0" presId="urn:microsoft.com/office/officeart/2005/8/layout/vList2"/>
    <dgm:cxn modelId="{B1160E91-C4BB-434A-BB2D-E092773A6410}" type="presOf" srcId="{EB36EEC4-6670-4D23-8CF3-3E7B7CDB2EFB}" destId="{7EBDF1ED-706A-FB48-91FC-FDD4C820DE15}" srcOrd="0" destOrd="0" presId="urn:microsoft.com/office/officeart/2005/8/layout/vList2"/>
    <dgm:cxn modelId="{FA161A96-CE86-D849-A2F2-B44ABAA38D2A}" type="presOf" srcId="{C83CDACE-C4DD-4404-ADC0-AA77AE90E0DE}" destId="{36444422-3153-FE46-9336-DFF9E0D070D1}" srcOrd="0" destOrd="0" presId="urn:microsoft.com/office/officeart/2005/8/layout/vList2"/>
    <dgm:cxn modelId="{C2D5C599-4C2F-44A6-AD19-9CCE9CEB14A6}" srcId="{C83CDACE-C4DD-4404-ADC0-AA77AE90E0DE}" destId="{EB36EEC4-6670-4D23-8CF3-3E7B7CDB2EFB}" srcOrd="3" destOrd="0" parTransId="{39FE69D8-B480-4A3D-8F68-3F789851695A}" sibTransId="{532AD776-AC3B-4709-890A-A85EAF41258A}"/>
    <dgm:cxn modelId="{DD296F9F-FF3E-446C-BC81-452A35BD52D8}" srcId="{C83CDACE-C4DD-4404-ADC0-AA77AE90E0DE}" destId="{4F8027F4-86FF-4715-90B0-3C91EC25AD22}" srcOrd="4" destOrd="0" parTransId="{82407A0D-5017-41B8-BB22-7C2714B34053}" sibTransId="{04F3AE9F-3EC6-4068-953C-535EDECA431D}"/>
    <dgm:cxn modelId="{BE51F9A8-DF5A-44CF-B0EA-F1D370A206FE}" srcId="{C83CDACE-C4DD-4404-ADC0-AA77AE90E0DE}" destId="{FA12026A-BA8E-49AC-AA62-3A8DD5FD3C2E}" srcOrd="1" destOrd="0" parTransId="{87369032-B47F-4B6A-91A7-2147555B2021}" sibTransId="{3CF30D3B-5FDB-49CD-B867-E7DD99C54C6D}"/>
    <dgm:cxn modelId="{19AF74A9-F88D-5E4E-9DFF-D2DF9292D623}" type="presOf" srcId="{FA12026A-BA8E-49AC-AA62-3A8DD5FD3C2E}" destId="{26DF6E71-96BF-3341-A648-DD2862CE4DCC}" srcOrd="0" destOrd="0" presId="urn:microsoft.com/office/officeart/2005/8/layout/vList2"/>
    <dgm:cxn modelId="{FE175CAE-972D-4E82-A702-F0401E9A6053}" srcId="{C83CDACE-C4DD-4404-ADC0-AA77AE90E0DE}" destId="{253DD1FF-B587-449E-B4DC-66D391A835E8}" srcOrd="2" destOrd="0" parTransId="{B8FABE65-8AAE-46CF-B3E7-973F348C7A0B}" sibTransId="{E50EE845-61C6-4D86-8DFA-559DD655E520}"/>
    <dgm:cxn modelId="{F8086FB7-276B-5A4E-9408-065A39DF8B5A}" type="presOf" srcId="{4F8027F4-86FF-4715-90B0-3C91EC25AD22}" destId="{35749641-383E-934E-A3CB-4BA094E0E1E8}" srcOrd="0" destOrd="0" presId="urn:microsoft.com/office/officeart/2005/8/layout/vList2"/>
    <dgm:cxn modelId="{DD976AC2-EBAF-4B38-A8E1-B323FDD73046}" srcId="{C83CDACE-C4DD-4404-ADC0-AA77AE90E0DE}" destId="{576ACB3B-F3BC-4D00-8692-188FE3054AA5}" srcOrd="0" destOrd="0" parTransId="{72E69C60-B54E-4F01-A98D-80B40D9AD595}" sibTransId="{5D2B8998-0AB2-4259-8A01-8598495D69EC}"/>
    <dgm:cxn modelId="{F419F473-E31F-EB4B-BFBF-3AEB947C42D8}" type="presParOf" srcId="{36444422-3153-FE46-9336-DFF9E0D070D1}" destId="{121C618C-FB8B-EA45-B77F-430C3BEB70FB}" srcOrd="0" destOrd="0" presId="urn:microsoft.com/office/officeart/2005/8/layout/vList2"/>
    <dgm:cxn modelId="{25B244C4-6EEB-E94D-A76B-4552850A3ECA}" type="presParOf" srcId="{36444422-3153-FE46-9336-DFF9E0D070D1}" destId="{CCB69B80-8677-D845-A3EA-379F87C75654}" srcOrd="1" destOrd="0" presId="urn:microsoft.com/office/officeart/2005/8/layout/vList2"/>
    <dgm:cxn modelId="{8BEDD8DF-0BDB-A04F-8025-D09B4FDC167D}" type="presParOf" srcId="{36444422-3153-FE46-9336-DFF9E0D070D1}" destId="{26DF6E71-96BF-3341-A648-DD2862CE4DCC}" srcOrd="2" destOrd="0" presId="urn:microsoft.com/office/officeart/2005/8/layout/vList2"/>
    <dgm:cxn modelId="{BC269804-0EEA-684B-97FD-A34B5C94E343}" type="presParOf" srcId="{36444422-3153-FE46-9336-DFF9E0D070D1}" destId="{34E1E0CB-347B-B84C-A874-606055394108}" srcOrd="3" destOrd="0" presId="urn:microsoft.com/office/officeart/2005/8/layout/vList2"/>
    <dgm:cxn modelId="{566892B6-3F86-A043-9476-38FAF4660C07}" type="presParOf" srcId="{36444422-3153-FE46-9336-DFF9E0D070D1}" destId="{B53141E6-113E-5549-AFA5-DE8793C73BEA}" srcOrd="4" destOrd="0" presId="urn:microsoft.com/office/officeart/2005/8/layout/vList2"/>
    <dgm:cxn modelId="{6D41592A-444D-0B42-9298-1F1529AAE787}" type="presParOf" srcId="{36444422-3153-FE46-9336-DFF9E0D070D1}" destId="{10C255C1-5453-2C41-AF88-6905C54CFA05}" srcOrd="5" destOrd="0" presId="urn:microsoft.com/office/officeart/2005/8/layout/vList2"/>
    <dgm:cxn modelId="{C20A5636-C24D-6549-BCBB-6CE915954B2E}" type="presParOf" srcId="{36444422-3153-FE46-9336-DFF9E0D070D1}" destId="{7EBDF1ED-706A-FB48-91FC-FDD4C820DE15}" srcOrd="6" destOrd="0" presId="urn:microsoft.com/office/officeart/2005/8/layout/vList2"/>
    <dgm:cxn modelId="{1BEA28C3-25F2-A041-907A-D78310055B98}" type="presParOf" srcId="{36444422-3153-FE46-9336-DFF9E0D070D1}" destId="{C1DA8FBD-7F7E-2948-B1E2-108790A12BDD}" srcOrd="7" destOrd="0" presId="urn:microsoft.com/office/officeart/2005/8/layout/vList2"/>
    <dgm:cxn modelId="{17B80C8A-1C94-DD4D-8DB4-552A6E103CEA}" type="presParOf" srcId="{36444422-3153-FE46-9336-DFF9E0D070D1}" destId="{35749641-383E-934E-A3CB-4BA094E0E1E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7775F-6043-2949-865E-28376C16DE81}">
      <dsp:nvSpPr>
        <dsp:cNvPr id="0" name=""/>
        <dsp:cNvSpPr/>
      </dsp:nvSpPr>
      <dsp:spPr>
        <a:xfrm>
          <a:off x="647700" y="930917"/>
          <a:ext cx="3886200" cy="2089865"/>
        </a:xfrm>
        <a:prstGeom prst="round2DiagRect">
          <a:avLst>
            <a:gd name="adj1" fmla="val 0"/>
            <a:gd name="adj2" fmla="val 1667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8B719-72C1-324E-9D4A-CCD8391A0FE9}">
      <dsp:nvSpPr>
        <dsp:cNvPr id="0" name=""/>
        <dsp:cNvSpPr/>
      </dsp:nvSpPr>
      <dsp:spPr>
        <a:xfrm>
          <a:off x="2590800" y="1152570"/>
          <a:ext cx="518" cy="164656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60CE8-62DC-8840-BA2F-E4B72E228499}">
      <dsp:nvSpPr>
        <dsp:cNvPr id="0" name=""/>
        <dsp:cNvSpPr/>
      </dsp:nvSpPr>
      <dsp:spPr>
        <a:xfrm>
          <a:off x="777240" y="1089240"/>
          <a:ext cx="1684020" cy="17732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Empírica: Datos, evidencias, experiencia</a:t>
          </a:r>
        </a:p>
      </dsp:txBody>
      <dsp:txXfrm>
        <a:off x="777240" y="1089240"/>
        <a:ext cx="1684020" cy="1773219"/>
      </dsp:txXfrm>
    </dsp:sp>
    <dsp:sp modelId="{B7F60147-3B19-B440-9B70-134B306D2CB5}">
      <dsp:nvSpPr>
        <dsp:cNvPr id="0" name=""/>
        <dsp:cNvSpPr/>
      </dsp:nvSpPr>
      <dsp:spPr>
        <a:xfrm>
          <a:off x="2720340" y="1089240"/>
          <a:ext cx="1684020" cy="17732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Ideológica: axiomas, valores e intenciones</a:t>
          </a:r>
        </a:p>
      </dsp:txBody>
      <dsp:txXfrm>
        <a:off x="2720340" y="1089240"/>
        <a:ext cx="1684020" cy="1773219"/>
      </dsp:txXfrm>
    </dsp:sp>
    <dsp:sp modelId="{98563C44-8E0B-8C4B-97CC-5FBC38A4D7C6}">
      <dsp:nvSpPr>
        <dsp:cNvPr id="0" name=""/>
        <dsp:cNvSpPr/>
      </dsp:nvSpPr>
      <dsp:spPr>
        <a:xfrm rot="16200000">
          <a:off x="-1350497" y="1864313"/>
          <a:ext cx="3348694" cy="6477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Fuerza: conocomiento</a:t>
          </a:r>
        </a:p>
      </dsp:txBody>
      <dsp:txXfrm>
        <a:off x="-1252608" y="2124679"/>
        <a:ext cx="3152915" cy="322748"/>
      </dsp:txXfrm>
    </dsp:sp>
    <dsp:sp modelId="{9C827E2C-42D0-C149-BA86-98F6B156AEC9}">
      <dsp:nvSpPr>
        <dsp:cNvPr id="0" name=""/>
        <dsp:cNvSpPr/>
      </dsp:nvSpPr>
      <dsp:spPr>
        <a:xfrm rot="16200000">
          <a:off x="3196558" y="1860526"/>
          <a:ext cx="3223530" cy="6477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Fuerza: voluntad, energia</a:t>
          </a:r>
        </a:p>
      </dsp:txBody>
      <dsp:txXfrm>
        <a:off x="3294448" y="2120892"/>
        <a:ext cx="3027751" cy="322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24536-035C-FD4C-9752-90AF4D9E9892}">
      <dsp:nvSpPr>
        <dsp:cNvPr id="0" name=""/>
        <dsp:cNvSpPr/>
      </dsp:nvSpPr>
      <dsp:spPr>
        <a:xfrm>
          <a:off x="647700" y="879506"/>
          <a:ext cx="3886200" cy="2089865"/>
        </a:xfrm>
        <a:prstGeom prst="round2DiagRect">
          <a:avLst>
            <a:gd name="adj1" fmla="val 0"/>
            <a:gd name="adj2" fmla="val 1667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DD69D-18D7-0445-A70A-6D70878D7CF9}">
      <dsp:nvSpPr>
        <dsp:cNvPr id="0" name=""/>
        <dsp:cNvSpPr/>
      </dsp:nvSpPr>
      <dsp:spPr>
        <a:xfrm>
          <a:off x="2590800" y="1101159"/>
          <a:ext cx="518" cy="164656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C7224-24D3-1F48-B2D2-29C05AA7A8D7}">
      <dsp:nvSpPr>
        <dsp:cNvPr id="0" name=""/>
        <dsp:cNvSpPr/>
      </dsp:nvSpPr>
      <dsp:spPr>
        <a:xfrm>
          <a:off x="777240" y="1037829"/>
          <a:ext cx="1684020" cy="17732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Cerrado: jerárquico, experticia</a:t>
          </a:r>
        </a:p>
      </dsp:txBody>
      <dsp:txXfrm>
        <a:off x="777240" y="1037829"/>
        <a:ext cx="1684020" cy="1773219"/>
      </dsp:txXfrm>
    </dsp:sp>
    <dsp:sp modelId="{A6AC3611-8BB1-FA44-9246-EC9C12707DC9}">
      <dsp:nvSpPr>
        <dsp:cNvPr id="0" name=""/>
        <dsp:cNvSpPr/>
      </dsp:nvSpPr>
      <dsp:spPr>
        <a:xfrm>
          <a:off x="2720340" y="1037829"/>
          <a:ext cx="1684020" cy="17732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Abierto: participativo, diversas experticias, horizontal</a:t>
          </a:r>
        </a:p>
      </dsp:txBody>
      <dsp:txXfrm>
        <a:off x="2720340" y="1037829"/>
        <a:ext cx="1684020" cy="1773219"/>
      </dsp:txXfrm>
    </dsp:sp>
    <dsp:sp modelId="{37A2F1C0-D7F6-E943-9B6D-9B34DCD5B836}">
      <dsp:nvSpPr>
        <dsp:cNvPr id="0" name=""/>
        <dsp:cNvSpPr/>
      </dsp:nvSpPr>
      <dsp:spPr>
        <a:xfrm rot="16200000">
          <a:off x="-1248481" y="1689493"/>
          <a:ext cx="3197061" cy="6477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Fuerza: decisión, acción</a:t>
          </a:r>
        </a:p>
      </dsp:txBody>
      <dsp:txXfrm>
        <a:off x="-1150592" y="1949859"/>
        <a:ext cx="3001282" cy="322748"/>
      </dsp:txXfrm>
    </dsp:sp>
    <dsp:sp modelId="{BCCC9B8A-F510-FD45-8B84-1DC139EB8585}">
      <dsp:nvSpPr>
        <dsp:cNvPr id="0" name=""/>
        <dsp:cNvSpPr/>
      </dsp:nvSpPr>
      <dsp:spPr>
        <a:xfrm rot="16200000">
          <a:off x="3261020" y="1752232"/>
          <a:ext cx="3193458" cy="6477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Fuerza: legitimidad</a:t>
          </a:r>
        </a:p>
      </dsp:txBody>
      <dsp:txXfrm>
        <a:off x="3358910" y="2012598"/>
        <a:ext cx="2997679" cy="322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626E7-EB99-924A-A1D9-2638380FF338}">
      <dsp:nvSpPr>
        <dsp:cNvPr id="0" name=""/>
        <dsp:cNvSpPr/>
      </dsp:nvSpPr>
      <dsp:spPr>
        <a:xfrm rot="16200000">
          <a:off x="834138" y="-834138"/>
          <a:ext cx="2395723" cy="4064000"/>
        </a:xfrm>
        <a:prstGeom prst="round1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Empírico Cerrado: tecnocracia</a:t>
          </a:r>
        </a:p>
      </dsp:txBody>
      <dsp:txXfrm rot="5400000">
        <a:off x="-1" y="1"/>
        <a:ext cx="4064000" cy="1796792"/>
      </dsp:txXfrm>
    </dsp:sp>
    <dsp:sp modelId="{894F9111-79AB-4D41-9555-9A5412AA7B9E}">
      <dsp:nvSpPr>
        <dsp:cNvPr id="0" name=""/>
        <dsp:cNvSpPr/>
      </dsp:nvSpPr>
      <dsp:spPr>
        <a:xfrm>
          <a:off x="4064000" y="0"/>
          <a:ext cx="4064000" cy="2395723"/>
        </a:xfrm>
        <a:prstGeom prst="round1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Ideológico abierto: Gobernanza Dirigida</a:t>
          </a:r>
        </a:p>
      </dsp:txBody>
      <dsp:txXfrm>
        <a:off x="4064000" y="0"/>
        <a:ext cx="4064000" cy="1796792"/>
      </dsp:txXfrm>
    </dsp:sp>
    <dsp:sp modelId="{50FA0530-6766-2F4B-B3F5-F7561D830D75}">
      <dsp:nvSpPr>
        <dsp:cNvPr id="0" name=""/>
        <dsp:cNvSpPr/>
      </dsp:nvSpPr>
      <dsp:spPr>
        <a:xfrm rot="10800000">
          <a:off x="0" y="2395723"/>
          <a:ext cx="4064000" cy="2395723"/>
        </a:xfrm>
        <a:prstGeom prst="round1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Ideológico Cerrado: Autocracia</a:t>
          </a:r>
        </a:p>
      </dsp:txBody>
      <dsp:txXfrm rot="10800000">
        <a:off x="0" y="2994654"/>
        <a:ext cx="4064000" cy="1796792"/>
      </dsp:txXfrm>
    </dsp:sp>
    <dsp:sp modelId="{EA86E5FA-6FBB-0A49-BC15-401B015AEC98}">
      <dsp:nvSpPr>
        <dsp:cNvPr id="0" name=""/>
        <dsp:cNvSpPr/>
      </dsp:nvSpPr>
      <dsp:spPr>
        <a:xfrm rot="5400000">
          <a:off x="4898138" y="1561585"/>
          <a:ext cx="2395723" cy="4064000"/>
        </a:xfrm>
        <a:prstGeom prst="round1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Empírica Abierta: Gobernanza Dinámica</a:t>
          </a:r>
        </a:p>
      </dsp:txBody>
      <dsp:txXfrm rot="-5400000">
        <a:off x="4063999" y="2994654"/>
        <a:ext cx="4064000" cy="1796792"/>
      </dsp:txXfrm>
    </dsp:sp>
    <dsp:sp modelId="{292913C4-9F9E-134F-A48B-F7B0BB228328}">
      <dsp:nvSpPr>
        <dsp:cNvPr id="0" name=""/>
        <dsp:cNvSpPr/>
      </dsp:nvSpPr>
      <dsp:spPr>
        <a:xfrm>
          <a:off x="2844799" y="1796792"/>
          <a:ext cx="2438400" cy="119786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Modelos</a:t>
          </a:r>
        </a:p>
      </dsp:txBody>
      <dsp:txXfrm>
        <a:off x="2903274" y="1855267"/>
        <a:ext cx="2321450" cy="1080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1632B-C18A-7344-B0E3-009386421364}">
      <dsp:nvSpPr>
        <dsp:cNvPr id="0" name=""/>
        <dsp:cNvSpPr/>
      </dsp:nvSpPr>
      <dsp:spPr>
        <a:xfrm>
          <a:off x="0" y="0"/>
          <a:ext cx="67147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5EE51B-6053-1747-B14B-CF2428F74020}">
      <dsp:nvSpPr>
        <dsp:cNvPr id="0" name=""/>
        <dsp:cNvSpPr/>
      </dsp:nvSpPr>
      <dsp:spPr>
        <a:xfrm>
          <a:off x="0" y="0"/>
          <a:ext cx="6714744" cy="107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Visión Clásica: Mismos objetivos, homogeneidad de la participación, claridad de los medios</a:t>
          </a:r>
          <a:endParaRPr lang="en-US" sz="2100" kern="1200"/>
        </a:p>
      </dsp:txBody>
      <dsp:txXfrm>
        <a:off x="0" y="0"/>
        <a:ext cx="6714744" cy="1075866"/>
      </dsp:txXfrm>
    </dsp:sp>
    <dsp:sp modelId="{CBF80CC4-D053-734E-833D-8E4EE459E1D4}">
      <dsp:nvSpPr>
        <dsp:cNvPr id="0" name=""/>
        <dsp:cNvSpPr/>
      </dsp:nvSpPr>
      <dsp:spPr>
        <a:xfrm>
          <a:off x="0" y="1075866"/>
          <a:ext cx="67147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EA711D-8E39-1D4A-B06D-B04C41B65A62}">
      <dsp:nvSpPr>
        <dsp:cNvPr id="0" name=""/>
        <dsp:cNvSpPr/>
      </dsp:nvSpPr>
      <dsp:spPr>
        <a:xfrm>
          <a:off x="0" y="1075866"/>
          <a:ext cx="6714744" cy="107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Problemas de la visión clásica: sobresimplifica, raro encontrar estos niveles de homogeneidad, oculta diferencias locales y situacionales</a:t>
          </a:r>
          <a:endParaRPr lang="en-US" sz="2100" kern="1200"/>
        </a:p>
      </dsp:txBody>
      <dsp:txXfrm>
        <a:off x="0" y="1075866"/>
        <a:ext cx="6714744" cy="1075866"/>
      </dsp:txXfrm>
    </dsp:sp>
    <dsp:sp modelId="{181A8031-5056-4341-A0B1-412F6174D5E1}">
      <dsp:nvSpPr>
        <dsp:cNvPr id="0" name=""/>
        <dsp:cNvSpPr/>
      </dsp:nvSpPr>
      <dsp:spPr>
        <a:xfrm>
          <a:off x="0" y="2151732"/>
          <a:ext cx="67147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D6CAB0-363F-E24C-94F9-9B75DD9F6611}">
      <dsp:nvSpPr>
        <dsp:cNvPr id="0" name=""/>
        <dsp:cNvSpPr/>
      </dsp:nvSpPr>
      <dsp:spPr>
        <a:xfrm>
          <a:off x="0" y="2151732"/>
          <a:ext cx="6714744" cy="107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Gobernanza dinámica: diversas partes e intererses, heterogeneidad de situaciones y perspectivas, decidir por procesos abiertos</a:t>
          </a:r>
          <a:endParaRPr lang="en-US" sz="2100" kern="1200"/>
        </a:p>
      </dsp:txBody>
      <dsp:txXfrm>
        <a:off x="0" y="2151732"/>
        <a:ext cx="6714744" cy="1075866"/>
      </dsp:txXfrm>
    </dsp:sp>
    <dsp:sp modelId="{3FBE5204-428B-EC4D-92CA-8AD44D1DB441}">
      <dsp:nvSpPr>
        <dsp:cNvPr id="0" name=""/>
        <dsp:cNvSpPr/>
      </dsp:nvSpPr>
      <dsp:spPr>
        <a:xfrm>
          <a:off x="0" y="3227598"/>
          <a:ext cx="67147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03A150-A5E4-7D42-91D1-8819E62075CB}">
      <dsp:nvSpPr>
        <dsp:cNvPr id="0" name=""/>
        <dsp:cNvSpPr/>
      </dsp:nvSpPr>
      <dsp:spPr>
        <a:xfrm>
          <a:off x="0" y="3227598"/>
          <a:ext cx="6714744" cy="107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Problemas de la gobernanza dinámica:efectividad de la decisión, revisión constante de acuerdos, floja coordinación efectiva</a:t>
          </a:r>
          <a:endParaRPr lang="en-US" sz="2100" kern="1200"/>
        </a:p>
      </dsp:txBody>
      <dsp:txXfrm>
        <a:off x="0" y="3227598"/>
        <a:ext cx="6714744" cy="1075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C618C-FB8B-EA45-B77F-430C3BEB70FB}">
      <dsp:nvSpPr>
        <dsp:cNvPr id="0" name=""/>
        <dsp:cNvSpPr/>
      </dsp:nvSpPr>
      <dsp:spPr>
        <a:xfrm>
          <a:off x="0" y="642701"/>
          <a:ext cx="10515600" cy="54054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Sobre los valores: decisión vs participación, valores básicos</a:t>
          </a:r>
          <a:endParaRPr lang="en-US" sz="2200" kern="1200"/>
        </a:p>
      </dsp:txBody>
      <dsp:txXfrm>
        <a:off x="26387" y="669088"/>
        <a:ext cx="10462826" cy="487766"/>
      </dsp:txXfrm>
    </dsp:sp>
    <dsp:sp modelId="{26DF6E71-96BF-3341-A648-DD2862CE4DCC}">
      <dsp:nvSpPr>
        <dsp:cNvPr id="0" name=""/>
        <dsp:cNvSpPr/>
      </dsp:nvSpPr>
      <dsp:spPr>
        <a:xfrm>
          <a:off x="0" y="1246601"/>
          <a:ext cx="10515600" cy="54054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Sobre procesos: procesos abiertos y proceso cerrados</a:t>
          </a:r>
          <a:endParaRPr lang="en-US" sz="2200" kern="1200"/>
        </a:p>
      </dsp:txBody>
      <dsp:txXfrm>
        <a:off x="26387" y="1272988"/>
        <a:ext cx="10462826" cy="487766"/>
      </dsp:txXfrm>
    </dsp:sp>
    <dsp:sp modelId="{B53141E6-113E-5549-AFA5-DE8793C73BEA}">
      <dsp:nvSpPr>
        <dsp:cNvPr id="0" name=""/>
        <dsp:cNvSpPr/>
      </dsp:nvSpPr>
      <dsp:spPr>
        <a:xfrm>
          <a:off x="0" y="1850501"/>
          <a:ext cx="10515600" cy="54054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Sobre decisiones: qué centralizar, qué descentralizar</a:t>
          </a:r>
          <a:endParaRPr lang="en-US" sz="2200" kern="1200"/>
        </a:p>
      </dsp:txBody>
      <dsp:txXfrm>
        <a:off x="26387" y="1876888"/>
        <a:ext cx="10462826" cy="487766"/>
      </dsp:txXfrm>
    </dsp:sp>
    <dsp:sp modelId="{7EBDF1ED-706A-FB48-91FC-FDD4C820DE15}">
      <dsp:nvSpPr>
        <dsp:cNvPr id="0" name=""/>
        <dsp:cNvSpPr/>
      </dsp:nvSpPr>
      <dsp:spPr>
        <a:xfrm>
          <a:off x="0" y="2454401"/>
          <a:ext cx="1051560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Sobre implementación: capacidades reales, capacidades a crear, responsabilidades </a:t>
          </a:r>
          <a:endParaRPr lang="en-US" sz="2200" kern="1200" dirty="0"/>
        </a:p>
      </dsp:txBody>
      <dsp:txXfrm>
        <a:off x="26387" y="2480788"/>
        <a:ext cx="10462826" cy="487766"/>
      </dsp:txXfrm>
    </dsp:sp>
    <dsp:sp modelId="{35749641-383E-934E-A3CB-4BA094E0E1E8}">
      <dsp:nvSpPr>
        <dsp:cNvPr id="0" name=""/>
        <dsp:cNvSpPr/>
      </dsp:nvSpPr>
      <dsp:spPr>
        <a:xfrm>
          <a:off x="0" y="3058301"/>
          <a:ext cx="10515600" cy="54054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Sobre control: reporte, evaluación y retroalmientación</a:t>
          </a:r>
          <a:endParaRPr lang="en-US" sz="2200" kern="1200"/>
        </a:p>
      </dsp:txBody>
      <dsp:txXfrm>
        <a:off x="26387" y="3084688"/>
        <a:ext cx="10462826" cy="487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1DC58-A5D9-E6E5-C40B-AEC4465E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258531-A321-87DF-9CDB-C2D665223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7670E6-3168-4082-4DEC-A1E2B147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3A5F-CB41-FD40-934C-35ACBA3515E6}" type="datetimeFigureOut">
              <a:rPr lang="es-MX" smtClean="0"/>
              <a:t>23/10/25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87DE6-A535-26AE-5A5F-5E574F7A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485F9E-2623-70CF-94DF-961030C6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8DF-2C76-964E-811D-5661D75CF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22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5F0CC-51AB-9144-414C-6AAA99CE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85316-75E0-D886-1539-AC87CFC6F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C26A9F-6B8E-64CD-C090-4912CB92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3A5F-CB41-FD40-934C-35ACBA3515E6}" type="datetimeFigureOut">
              <a:rPr lang="es-MX" smtClean="0"/>
              <a:t>23/10/25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1FF517-FE67-A9D7-C72A-555EA5C8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939A5-2FBC-1D57-3645-C913A6DC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8DF-2C76-964E-811D-5661D75CF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837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6FD64E-8E4E-8DAB-31E6-6C7622603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771D41-98EB-359E-E7ED-C019F9C56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2CCD9-2920-E85C-B69F-36C86136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3A5F-CB41-FD40-934C-35ACBA3515E6}" type="datetimeFigureOut">
              <a:rPr lang="es-MX" smtClean="0"/>
              <a:t>23/10/25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521F19-671A-B34D-8AB9-5B2C58AF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EB0E2-EC50-7DD7-B43A-65C2D226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8DF-2C76-964E-811D-5661D75CF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396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DF9A6-520A-0883-3E5F-9FEA3FB3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A67738-23F1-A695-D5B0-1E243F6DF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6C94DE-7AB0-EA8E-A340-6B218737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3A5F-CB41-FD40-934C-35ACBA3515E6}" type="datetimeFigureOut">
              <a:rPr lang="es-MX" smtClean="0"/>
              <a:t>23/10/25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CE76A-2D14-10F4-5F46-ED8697CF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B24BBD-8EB9-1CDF-0CA9-155812AA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8DF-2C76-964E-811D-5661D75CF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682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9C3FE-E3E4-C5E0-85BE-EAAFA5E0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C5E725-CA00-7612-2704-EDAB98521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3A2913-525F-A3AA-3173-946FC0EC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3A5F-CB41-FD40-934C-35ACBA3515E6}" type="datetimeFigureOut">
              <a:rPr lang="es-MX" smtClean="0"/>
              <a:t>23/10/25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B371F2-5407-8627-7A5E-DACFE7BC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7ADF82-DAB0-972F-7857-AB7AB4E2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8DF-2C76-964E-811D-5661D75CF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35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A7F6-D585-0687-939B-CB0CE5FB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C68B3-A344-E6A0-FA31-1738FA53B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E6BAC1-EFC8-02E6-A71A-68E25526D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811FDC-D727-0C5B-0DF4-4A87BEC5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3A5F-CB41-FD40-934C-35ACBA3515E6}" type="datetimeFigureOut">
              <a:rPr lang="es-MX" smtClean="0"/>
              <a:t>23/10/25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A78C84-7F29-6A6A-5A23-D1234FF5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6748C-0ED0-0743-5364-3D00360D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8DF-2C76-964E-811D-5661D75CF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273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6841D-E604-AA55-FB41-174E2106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81A763-1276-D1D1-8FA6-DB7303F53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0C65C7-026B-7BB4-604C-FEBCE8B0D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B15052-7A4E-D6BF-9127-B7B219BD0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7DAA39-2F2A-D8C7-3152-96E3188FA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328E5D-285F-A633-AC35-3776B5869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3A5F-CB41-FD40-934C-35ACBA3515E6}" type="datetimeFigureOut">
              <a:rPr lang="es-MX" smtClean="0"/>
              <a:t>23/10/25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7703AC-7243-4D7A-BBEA-1D8964F9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9F237F-DCBB-C709-1932-C15B4423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8DF-2C76-964E-811D-5661D75CF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81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3B2F8-7096-47DA-0473-7468DF0B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531E8E-1CDF-636E-1EB1-A1FA600D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3A5F-CB41-FD40-934C-35ACBA3515E6}" type="datetimeFigureOut">
              <a:rPr lang="es-MX" smtClean="0"/>
              <a:t>23/10/25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1EA784-E327-295A-8FC1-1829C78F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A240E2-75FB-1EE4-C133-C57A4D5A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8DF-2C76-964E-811D-5661D75CF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54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6246E5-613E-D49B-027E-3CA2D721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3A5F-CB41-FD40-934C-35ACBA3515E6}" type="datetimeFigureOut">
              <a:rPr lang="es-MX" smtClean="0"/>
              <a:t>23/10/25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F04885-589A-D59E-B0BB-E9DD3873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1BDB41-AB1D-C710-37DD-E241C3A4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8DF-2C76-964E-811D-5661D75CF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947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6047D-77A2-1970-7DB6-A4AECBC1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4D63CC-D8FF-E139-F82E-A8251D5ED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2EAD69-50A4-5307-F50B-90DEBD4D9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25B5E4-5E95-E108-BC6C-4A043B78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3A5F-CB41-FD40-934C-35ACBA3515E6}" type="datetimeFigureOut">
              <a:rPr lang="es-MX" smtClean="0"/>
              <a:t>23/10/25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0A7B21-5160-4D3C-64A0-33EA7EEA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E35467-6015-0109-1AF4-45536C47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8DF-2C76-964E-811D-5661D75CF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26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1ED93-5C41-76DF-CB55-2BF4C714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58DC60-4DF7-313A-F358-BA4D38D52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7D94E6-144D-CF3A-DF37-C2AC8242E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2D86F-E9BF-A713-63F6-36155982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3A5F-CB41-FD40-934C-35ACBA3515E6}" type="datetimeFigureOut">
              <a:rPr lang="es-MX" smtClean="0"/>
              <a:t>23/10/25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A3F72B-852B-E767-C10F-94DCAC6E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CBFF2-4717-6FD3-010C-846C3730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D8DF-2C76-964E-811D-5661D75CF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049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ACE956-4638-E5A0-D617-D5A5B366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4B9AA1-925F-9583-B162-38A6101C5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60766E-6C98-BB3F-8649-2F4F4A343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943A5F-CB41-FD40-934C-35ACBA3515E6}" type="datetimeFigureOut">
              <a:rPr lang="es-MX" smtClean="0"/>
              <a:t>23/10/25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29F55F-FDEB-6335-FD17-3E7143600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E4288D-E4D3-BCE4-B9C6-B1E1486D0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3D8DF-2C76-964E-811D-5661D75CF6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35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C51B74-8E9B-A516-A97B-FE0C4B24B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s-MX" sz="4800" b="1" dirty="0">
                <a:solidFill>
                  <a:srgbClr val="FFFFFF"/>
                </a:solidFill>
              </a:rPr>
              <a:t>"Las políticas públicas como herramienta para la construcción de ciudadanía"</a:t>
            </a:r>
            <a:endParaRPr lang="es-MX" sz="48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E6C9C5-5F2D-426C-E5B6-ED3AA7164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s-MX" sz="2000" dirty="0">
                <a:solidFill>
                  <a:srgbClr val="FFFFFF"/>
                </a:solidFill>
              </a:rPr>
              <a:t>David Arellano Gault</a:t>
            </a:r>
          </a:p>
          <a:p>
            <a:pPr algn="r"/>
            <a:r>
              <a:rPr lang="es-MX" sz="2000" dirty="0">
                <a:solidFill>
                  <a:srgbClr val="FFFFFF"/>
                </a:solidFill>
              </a:rPr>
              <a:t>CIDE</a:t>
            </a:r>
          </a:p>
          <a:p>
            <a:pPr algn="r"/>
            <a:r>
              <a:rPr lang="es-MX" sz="2000" dirty="0">
                <a:solidFill>
                  <a:srgbClr val="FFFFFF"/>
                </a:solidFill>
              </a:rPr>
              <a:t>Decimoséptimo Encuentro de Educación Cívica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9D0510-F4FD-1993-9021-E25AE803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673460"/>
          </a:xfrm>
        </p:spPr>
        <p:txBody>
          <a:bodyPr anchor="ctr">
            <a:normAutofit fontScale="90000"/>
          </a:bodyPr>
          <a:lstStyle/>
          <a:p>
            <a:r>
              <a:rPr lang="es-MX" sz="4800"/>
              <a:t>¿Centralizar o descentralizar?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BA2B297-6D4C-E2B4-392C-AA1F13BC3342}"/>
              </a:ext>
            </a:extLst>
          </p:cNvPr>
          <p:cNvSpPr txBox="1"/>
          <p:nvPr/>
        </p:nvSpPr>
        <p:spPr>
          <a:xfrm>
            <a:off x="1322173" y="5696465"/>
            <a:ext cx="7142205" cy="59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A3CD24DB-5DD3-67A6-6162-10CA80151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908161"/>
              </p:ext>
            </p:extLst>
          </p:nvPr>
        </p:nvGraphicFramePr>
        <p:xfrm>
          <a:off x="365769" y="2668098"/>
          <a:ext cx="11539277" cy="3719353"/>
        </p:xfrm>
        <a:graphic>
          <a:graphicData uri="http://schemas.openxmlformats.org/drawingml/2006/table">
            <a:tbl>
              <a:tblPr/>
              <a:tblGrid>
                <a:gridCol w="3712455">
                  <a:extLst>
                    <a:ext uri="{9D8B030D-6E8A-4147-A177-3AD203B41FA5}">
                      <a16:colId xmlns:a16="http://schemas.microsoft.com/office/drawing/2014/main" val="2825047695"/>
                    </a:ext>
                  </a:extLst>
                </a:gridCol>
                <a:gridCol w="3871976">
                  <a:extLst>
                    <a:ext uri="{9D8B030D-6E8A-4147-A177-3AD203B41FA5}">
                      <a16:colId xmlns:a16="http://schemas.microsoft.com/office/drawing/2014/main" val="2986095025"/>
                    </a:ext>
                  </a:extLst>
                </a:gridCol>
                <a:gridCol w="3954846">
                  <a:extLst>
                    <a:ext uri="{9D8B030D-6E8A-4147-A177-3AD203B41FA5}">
                      <a16:colId xmlns:a16="http://schemas.microsoft.com/office/drawing/2014/main" val="2855043507"/>
                    </a:ext>
                  </a:extLst>
                </a:gridCol>
              </a:tblGrid>
              <a:tr h="3211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Dimensión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Centralización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Descentralización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580056"/>
                  </a:ext>
                </a:extLst>
              </a:tr>
              <a:tr h="531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 dirty="0"/>
                        <a:t>Coordinación</a:t>
                      </a:r>
                      <a:endParaRPr lang="es-MX" sz="1400" dirty="0"/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Facilita coherencia estratégica, uniformidad, y rapidez en contextos de crisis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Fomenta la adaptación local y la flexibilidad ante entornos cambiantes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912916"/>
                  </a:ext>
                </a:extLst>
              </a:tr>
              <a:tr h="531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 dirty="0"/>
                        <a:t>Control</a:t>
                      </a:r>
                      <a:endParaRPr lang="es-MX" sz="1400" dirty="0"/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Permite vigilancia y rendición de cuentas más claras (un “centro responsable”)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Diluye responsabilidades, pero favorece la autonomía y creatividad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781920"/>
                  </a:ext>
                </a:extLst>
              </a:tr>
              <a:tr h="7415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 dirty="0"/>
                        <a:t>Información</a:t>
                      </a:r>
                      <a:endParaRPr lang="es-MX" sz="1400" dirty="0"/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Puede reducir ruido y evitar duplicidades, pero corre riesgo de “miopía” o decisiones lejanas del terreno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Aumenta el flujo de información desde la base, aunque puede generar inconsistencias o sobrecarga de datos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625453"/>
                  </a:ext>
                </a:extLst>
              </a:tr>
              <a:tr h="531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 dirty="0"/>
                        <a:t>Aprendizaje organizacional</a:t>
                      </a:r>
                      <a:endParaRPr lang="es-MX" sz="1400" dirty="0"/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Tiende al aprendizaje por instrucciones (top-</a:t>
                      </a:r>
                      <a:r>
                        <a:rPr lang="es-MX" sz="1400" dirty="0" err="1"/>
                        <a:t>down</a:t>
                      </a:r>
                      <a:r>
                        <a:rPr lang="es-MX" sz="1400" dirty="0"/>
                        <a:t>)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Promueve aprendizaje emergente (bottom-up) y experimentación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908088"/>
                  </a:ext>
                </a:extLst>
              </a:tr>
              <a:tr h="531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 dirty="0"/>
                        <a:t>Costos y tiempos</a:t>
                      </a:r>
                      <a:endParaRPr lang="es-MX" sz="1400" dirty="0"/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Eficiente en decisiones rutinarias o críticas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Costosa en tiempo y coordinación, pero eficaz para innovación y adaptación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973629"/>
                  </a:ext>
                </a:extLst>
              </a:tr>
              <a:tr h="531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 dirty="0"/>
                        <a:t>Cultura y legitimidad</a:t>
                      </a:r>
                      <a:endParaRPr lang="es-MX" sz="1400" dirty="0"/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Requiere disciplina jerárquica; puede ser percibida como autoritaria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dirty="0"/>
                        <a:t>Requiere CONSTRUIR capacidades de lo contrario puede derivar en conflictos o lentitud</a:t>
                      </a:r>
                    </a:p>
                  </a:txBody>
                  <a:tcPr marL="62254" marR="62254" marT="31127" marB="31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4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11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217288-C663-A134-E693-553AA617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Sobre el mecanismo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2E01B-3AA3-BBB5-56BE-34740BACE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345"/>
            <a:ext cx="5097780" cy="3910617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>
                <a:solidFill>
                  <a:srgbClr val="FFFFFF"/>
                </a:solidFill>
              </a:rPr>
              <a:t>Centralizar</a:t>
            </a:r>
          </a:p>
          <a:p>
            <a:pPr marL="457200" lvl="1"/>
            <a:r>
              <a:rPr lang="en-US">
                <a:solidFill>
                  <a:srgbClr val="FFFFFF"/>
                </a:solidFill>
              </a:rPr>
              <a:t>Ventajas: decisión-acción, control del proceso, unicidad de intención y objetivo</a:t>
            </a:r>
          </a:p>
          <a:p>
            <a:pPr marL="457200" lvl="1"/>
            <a:r>
              <a:rPr lang="en-US">
                <a:solidFill>
                  <a:srgbClr val="FFFFFF"/>
                </a:solidFill>
              </a:rPr>
              <a:t>Riesgos: miopía de las especificidades, simplificación de interpretaciones diversas, ilusión de control</a:t>
            </a:r>
          </a:p>
          <a:p>
            <a:pPr marL="457200" lvl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AFBA4B7-6823-6BB4-D04D-F996891DA2A3}"/>
              </a:ext>
            </a:extLst>
          </p:cNvPr>
          <p:cNvSpPr txBox="1">
            <a:spLocks/>
          </p:cNvSpPr>
          <p:nvPr/>
        </p:nvSpPr>
        <p:spPr>
          <a:xfrm>
            <a:off x="6256020" y="2266345"/>
            <a:ext cx="5097780" cy="391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FFFFFF"/>
                </a:solidFill>
              </a:rPr>
              <a:t>Descentralizar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Ventajas: Enfatiza el acuerdo, diálogo sobre procesos y reglas, acción legitimada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Desventajas: implica pre acuerdos (reglas, procesos de decisión, valores básicos), decisionismo y asambleísmo</a:t>
            </a:r>
          </a:p>
        </p:txBody>
      </p:sp>
    </p:spTree>
    <p:extLst>
      <p:ext uri="{BB962C8B-B14F-4D97-AF65-F5344CB8AC3E}">
        <p14:creationId xmlns:p14="http://schemas.microsoft.com/office/powerpoint/2010/main" val="3444768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02D0B-FE9B-9408-FBDA-9E22E9C9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Listado de Acuerdos Clave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92C16F4-80A0-607E-900B-F5B0E8E93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996293"/>
              </p:ext>
            </p:extLst>
          </p:nvPr>
        </p:nvGraphicFramePr>
        <p:xfrm>
          <a:off x="838200" y="1825625"/>
          <a:ext cx="10515600" cy="424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66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01FA5-8387-F370-B9C6-62695570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93664"/>
          </a:xfrm>
        </p:spPr>
        <p:txBody>
          <a:bodyPr/>
          <a:lstStyle/>
          <a:p>
            <a:r>
              <a:rPr lang="es-MX" dirty="0"/>
              <a:t>Política Pública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017B8B-31D8-EC92-4585-08F73C2E3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1204342"/>
            <a:ext cx="5157787" cy="476821"/>
          </a:xfrm>
        </p:spPr>
        <p:txBody>
          <a:bodyPr/>
          <a:lstStyle/>
          <a:p>
            <a:r>
              <a:rPr lang="es-MX" dirty="0"/>
              <a:t>LA Política Pública	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6F1D68-09B1-5545-ECE5-C0838E098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680" y="1969070"/>
            <a:ext cx="5157787" cy="3684588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Las elecciones que un gobierno escoge para enfrentar un problema público</a:t>
            </a:r>
          </a:p>
          <a:p>
            <a:r>
              <a:rPr lang="es-MX" dirty="0"/>
              <a:t>Lo que no se elige es también la PP</a:t>
            </a:r>
          </a:p>
          <a:p>
            <a:r>
              <a:rPr lang="es-MX" dirty="0"/>
              <a:t>Quiénes eligen, cómo eligen, por qué eligen</a:t>
            </a:r>
          </a:p>
          <a:p>
            <a:r>
              <a:rPr lang="es-MX" dirty="0"/>
              <a:t>Elecciones: de problema, de discurso, de medios, de herramientas, de acciones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BB2EC9-7475-C756-45DE-68EC55ECF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33673"/>
            <a:ext cx="5183188" cy="548259"/>
          </a:xfrm>
        </p:spPr>
        <p:txBody>
          <a:bodyPr/>
          <a:lstStyle/>
          <a:p>
            <a:r>
              <a:rPr lang="es-MX" dirty="0"/>
              <a:t>UNA Política Pública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57554A-D74A-4977-9ABC-22B5E41B6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017188"/>
            <a:ext cx="5183188" cy="3684588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Un conjunto de intenciones, propuestas, herramientas y mecanismos que de manera oficial se definen como positivas y legítimas</a:t>
            </a:r>
          </a:p>
          <a:p>
            <a:r>
              <a:rPr lang="es-MX" dirty="0"/>
              <a:t>A través de programas (que pueden estar conectados o no) generalmente definen un objetivo y proponen acciones específicas para enfrentar un problema público defendido como tal</a:t>
            </a:r>
          </a:p>
          <a:p>
            <a:r>
              <a:rPr lang="es-MX" dirty="0"/>
              <a:t>A través de un proceso en el que se ligan normas, organizaciones, presupuestos y mediciones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9F61B5-A92E-C80D-E1EE-87885B49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46" y="4443984"/>
            <a:ext cx="5183188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D6788-1129-8958-8A36-DBDF2AA52DF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Ejemplos tipo ideal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CC8899-25BF-9A21-ACC0-2768DE4FA703}"/>
              </a:ext>
            </a:extLst>
          </p:cNvPr>
          <p:cNvSpPr txBox="1">
            <a:spLocks/>
          </p:cNvSpPr>
          <p:nvPr/>
        </p:nvSpPr>
        <p:spPr>
          <a:xfrm>
            <a:off x="138610" y="1690688"/>
            <a:ext cx="421571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Dictador clásico: crea una política (salud, vivienda, seguridad) con base en su voluntad, su creencia, sin consultar, sin discusión. Exige y ordena se ejecute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17A101B-F59C-1D35-7D61-BEA0C9F82C5D}"/>
              </a:ext>
            </a:extLst>
          </p:cNvPr>
          <p:cNvSpPr txBox="1">
            <a:spLocks/>
          </p:cNvSpPr>
          <p:nvPr/>
        </p:nvSpPr>
        <p:spPr>
          <a:xfrm>
            <a:off x="8350624" y="1491663"/>
            <a:ext cx="3540696" cy="4550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Presidente o PM clásico: crea una política (salud, vivienda, seguridad) con base en consultas, datos, foros, debates, tomando en cuenta stakeholders. Acata los elementos para su ejecución (dentro y fuera del gobierno)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9C4716-FA8B-A134-4EE8-8BE87086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24" y="1277469"/>
            <a:ext cx="3878648" cy="52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6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A5B56-7AC3-D3FB-567D-B0731F4F21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Ejemplo disruptivo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07BEED-4631-03E7-9162-B1ED2722DA80}"/>
              </a:ext>
            </a:extLst>
          </p:cNvPr>
          <p:cNvSpPr txBox="1">
            <a:spLocks/>
          </p:cNvSpPr>
          <p:nvPr/>
        </p:nvSpPr>
        <p:spPr>
          <a:xfrm>
            <a:off x="259977" y="1700960"/>
            <a:ext cx="374724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Dictador ilustrado: crea una política (salud, vivienda, seguridad) con base en consultas, datos, foros, debates, tomando en cuenta stakeholders. Acata los elementos para su ejecución (dentro y fuera del gobierno)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42D2349-BA96-F4F4-106A-375A3DD36885}"/>
              </a:ext>
            </a:extLst>
          </p:cNvPr>
          <p:cNvSpPr txBox="1">
            <a:spLocks/>
          </p:cNvSpPr>
          <p:nvPr/>
        </p:nvSpPr>
        <p:spPr>
          <a:xfrm>
            <a:off x="7960659" y="1529320"/>
            <a:ext cx="4228070" cy="4630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Presidente o PM déspota: crea una política (salud, vivienda, seguridad) con base en su voluntad, su creencia, sin consultar, sin discusión. Exige y ordena se ejecute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E1BB58-04AB-08C7-045B-257584FFF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224" y="1008528"/>
            <a:ext cx="3953435" cy="5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4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B16A0869-29E0-599B-A297-0EB4D697DC4E}"/>
              </a:ext>
            </a:extLst>
          </p:cNvPr>
          <p:cNvCxnSpPr>
            <a:cxnSpLocks/>
          </p:cNvCxnSpPr>
          <p:nvPr/>
        </p:nvCxnSpPr>
        <p:spPr>
          <a:xfrm>
            <a:off x="5875283" y="358346"/>
            <a:ext cx="0" cy="5369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D602322-57D9-B2F8-ED82-260C20333C07}"/>
              </a:ext>
            </a:extLst>
          </p:cNvPr>
          <p:cNvCxnSpPr>
            <a:cxnSpLocks/>
          </p:cNvCxnSpPr>
          <p:nvPr/>
        </p:nvCxnSpPr>
        <p:spPr>
          <a:xfrm flipH="1">
            <a:off x="2869324" y="1182413"/>
            <a:ext cx="58752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76FB8C1-14E5-D5B5-AB7B-B6F7868D7193}"/>
              </a:ext>
            </a:extLst>
          </p:cNvPr>
          <p:cNvCxnSpPr>
            <a:cxnSpLocks/>
          </p:cNvCxnSpPr>
          <p:nvPr/>
        </p:nvCxnSpPr>
        <p:spPr>
          <a:xfrm flipH="1">
            <a:off x="2869324" y="3594538"/>
            <a:ext cx="59904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8B84A70-D589-6862-EBA1-E9784C5D2EF6}"/>
              </a:ext>
            </a:extLst>
          </p:cNvPr>
          <p:cNvSpPr txBox="1"/>
          <p:nvPr/>
        </p:nvSpPr>
        <p:spPr>
          <a:xfrm>
            <a:off x="3249827" y="568411"/>
            <a:ext cx="192765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Sustento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C33BB6-AC22-553D-7719-4A57AC1F4A21}"/>
              </a:ext>
            </a:extLst>
          </p:cNvPr>
          <p:cNvSpPr txBox="1"/>
          <p:nvPr/>
        </p:nvSpPr>
        <p:spPr>
          <a:xfrm>
            <a:off x="6096000" y="568410"/>
            <a:ext cx="192765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Proceso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7DC811-3CDA-4FB1-FA3D-6CB17ABBED66}"/>
              </a:ext>
            </a:extLst>
          </p:cNvPr>
          <p:cNvSpPr txBox="1"/>
          <p:nvPr/>
        </p:nvSpPr>
        <p:spPr>
          <a:xfrm>
            <a:off x="1937099" y="1680519"/>
            <a:ext cx="227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Datos, evidencias, estudios, experiencia, aprendizaje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6D163A-DD3D-D7B9-F6BF-5E500718EA75}"/>
              </a:ext>
            </a:extLst>
          </p:cNvPr>
          <p:cNvSpPr txBox="1"/>
          <p:nvPr/>
        </p:nvSpPr>
        <p:spPr>
          <a:xfrm>
            <a:off x="6783859" y="1926811"/>
            <a:ext cx="2276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Abierto, participativo,  horizontal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8FE709-A945-5A65-E263-A84D1C7FD841}"/>
              </a:ext>
            </a:extLst>
          </p:cNvPr>
          <p:cNvSpPr txBox="1"/>
          <p:nvPr/>
        </p:nvSpPr>
        <p:spPr>
          <a:xfrm>
            <a:off x="2174789" y="4065373"/>
            <a:ext cx="1890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Ideología, intenciones, dogmas y axiomas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1C6C4E-FD5A-5C3F-7D41-24A76BC186DD}"/>
              </a:ext>
            </a:extLst>
          </p:cNvPr>
          <p:cNvSpPr txBox="1"/>
          <p:nvPr/>
        </p:nvSpPr>
        <p:spPr>
          <a:xfrm>
            <a:off x="6783859" y="4188941"/>
            <a:ext cx="1678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Cerrado, élite, jerárquico, vertical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444C7F4-BA84-DF96-AE32-89A2C21EB18B}"/>
              </a:ext>
            </a:extLst>
          </p:cNvPr>
          <p:cNvCxnSpPr/>
          <p:nvPr/>
        </p:nvCxnSpPr>
        <p:spPr>
          <a:xfrm>
            <a:off x="5133877" y="4184086"/>
            <a:ext cx="14828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56FD44A-6879-990C-E979-DC9FA79845C1}"/>
              </a:ext>
            </a:extLst>
          </p:cNvPr>
          <p:cNvCxnSpPr/>
          <p:nvPr/>
        </p:nvCxnSpPr>
        <p:spPr>
          <a:xfrm>
            <a:off x="5133877" y="2322736"/>
            <a:ext cx="14828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816FEF1-8050-4770-E94F-66A7B17A6C2B}"/>
              </a:ext>
            </a:extLst>
          </p:cNvPr>
          <p:cNvCxnSpPr>
            <a:cxnSpLocks/>
          </p:cNvCxnSpPr>
          <p:nvPr/>
        </p:nvCxnSpPr>
        <p:spPr>
          <a:xfrm flipV="1">
            <a:off x="4258358" y="2619919"/>
            <a:ext cx="2451361" cy="16925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AC8197B-7037-2CF4-B108-F689B7FD4D64}"/>
              </a:ext>
            </a:extLst>
          </p:cNvPr>
          <p:cNvCxnSpPr>
            <a:cxnSpLocks/>
          </p:cNvCxnSpPr>
          <p:nvPr/>
        </p:nvCxnSpPr>
        <p:spPr>
          <a:xfrm>
            <a:off x="4403124" y="2441040"/>
            <a:ext cx="2656703" cy="15978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8E9A60A-E4C1-DEA7-B7FC-89A9E65D7A07}"/>
              </a:ext>
            </a:extLst>
          </p:cNvPr>
          <p:cNvSpPr txBox="1"/>
          <p:nvPr/>
        </p:nvSpPr>
        <p:spPr>
          <a:xfrm>
            <a:off x="9275592" y="541817"/>
            <a:ext cx="2261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/>
              <a:t>Presidente o PM demócrata</a:t>
            </a:r>
          </a:p>
          <a:p>
            <a:pPr marL="342900" indent="-342900">
              <a:buAutoNum type="arabicPeriod"/>
            </a:pPr>
            <a:r>
              <a:rPr lang="es-MX" dirty="0"/>
              <a:t>Dictador</a:t>
            </a:r>
          </a:p>
          <a:p>
            <a:pPr marL="342900" indent="-342900">
              <a:buAutoNum type="arabicPeriod"/>
            </a:pPr>
            <a:r>
              <a:rPr lang="es-MX" dirty="0"/>
              <a:t>Tecnocracia dirigida</a:t>
            </a:r>
          </a:p>
          <a:p>
            <a:pPr marL="342900" indent="-342900">
              <a:buAutoNum type="arabicPeriod"/>
            </a:pPr>
            <a:r>
              <a:rPr lang="es-MX" dirty="0"/>
              <a:t>Autocracia homogenizante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423D45-B54B-1855-6602-274C5CFE730F}"/>
              </a:ext>
            </a:extLst>
          </p:cNvPr>
          <p:cNvSpPr txBox="1"/>
          <p:nvPr/>
        </p:nvSpPr>
        <p:spPr>
          <a:xfrm>
            <a:off x="9712411" y="2619919"/>
            <a:ext cx="1878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1’. Dictador abierto</a:t>
            </a:r>
          </a:p>
          <a:p>
            <a:r>
              <a:rPr lang="es-MX" dirty="0"/>
              <a:t>2’. Presidente o PM déspota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6F7BEF0-AA27-70A5-18A5-D89636398DF3}"/>
              </a:ext>
            </a:extLst>
          </p:cNvPr>
          <p:cNvSpPr txBox="1"/>
          <p:nvPr/>
        </p:nvSpPr>
        <p:spPr>
          <a:xfrm>
            <a:off x="5538482" y="1947944"/>
            <a:ext cx="8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CE78E6-702E-57A5-F5B7-6CE77BE4EC95}"/>
              </a:ext>
            </a:extLst>
          </p:cNvPr>
          <p:cNvSpPr txBox="1"/>
          <p:nvPr/>
        </p:nvSpPr>
        <p:spPr>
          <a:xfrm>
            <a:off x="5616972" y="3782099"/>
            <a:ext cx="22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D59BC1-41C3-BD33-C6B8-5BBC94D8DEA8}"/>
              </a:ext>
            </a:extLst>
          </p:cNvPr>
          <p:cNvSpPr txBox="1"/>
          <p:nvPr/>
        </p:nvSpPr>
        <p:spPr>
          <a:xfrm>
            <a:off x="4757351" y="2388476"/>
            <a:ext cx="17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2AD34E3-39B0-59EE-97B6-D14C5C512276}"/>
              </a:ext>
            </a:extLst>
          </p:cNvPr>
          <p:cNvSpPr txBox="1"/>
          <p:nvPr/>
        </p:nvSpPr>
        <p:spPr>
          <a:xfrm>
            <a:off x="4268038" y="3814754"/>
            <a:ext cx="14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929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A4A6E-0F05-BC48-B481-1689BBA9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59" y="119947"/>
            <a:ext cx="10515600" cy="1325563"/>
          </a:xfrm>
        </p:spPr>
        <p:txBody>
          <a:bodyPr/>
          <a:lstStyle/>
          <a:p>
            <a:r>
              <a:rPr lang="es-MX" dirty="0"/>
              <a:t>Elementos básicos de PP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E62AA-1517-B781-7A54-40B9B8670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759" y="1479636"/>
            <a:ext cx="5181600" cy="4351338"/>
          </a:xfrm>
        </p:spPr>
        <p:txBody>
          <a:bodyPr/>
          <a:lstStyle/>
          <a:p>
            <a:r>
              <a:rPr lang="es-MX" dirty="0"/>
              <a:t>Sustento</a:t>
            </a:r>
          </a:p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728745-B3ED-CEC6-C6D8-6D8731B12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79636"/>
            <a:ext cx="5181600" cy="4351338"/>
          </a:xfrm>
        </p:spPr>
        <p:txBody>
          <a:bodyPr/>
          <a:lstStyle/>
          <a:p>
            <a:r>
              <a:rPr lang="es-MX" dirty="0"/>
              <a:t>Proceso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780A582-5AEC-BB8D-0E84-9B05AF5D5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893373"/>
              </p:ext>
            </p:extLst>
          </p:nvPr>
        </p:nvGraphicFramePr>
        <p:xfrm>
          <a:off x="385118" y="1710745"/>
          <a:ext cx="5181600" cy="388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893F518-95C4-FB54-6D04-9C1978AD8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380434"/>
              </p:ext>
            </p:extLst>
          </p:nvPr>
        </p:nvGraphicFramePr>
        <p:xfrm>
          <a:off x="5983759" y="1752786"/>
          <a:ext cx="5181600" cy="3847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lecha izquierda y derecha 6">
            <a:extLst>
              <a:ext uri="{FF2B5EF4-FFF2-40B4-BE49-F238E27FC236}">
                <a16:creationId xmlns:a16="http://schemas.microsoft.com/office/drawing/2014/main" id="{CF36E66F-E2EE-589F-791A-3FCD829D3176}"/>
              </a:ext>
            </a:extLst>
          </p:cNvPr>
          <p:cNvSpPr/>
          <p:nvPr/>
        </p:nvSpPr>
        <p:spPr>
          <a:xfrm>
            <a:off x="1135791" y="5378364"/>
            <a:ext cx="9391135" cy="1273399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Mecanismo: centralizar/descentralizar</a:t>
            </a:r>
          </a:p>
        </p:txBody>
      </p:sp>
    </p:spTree>
    <p:extLst>
      <p:ext uri="{BB962C8B-B14F-4D97-AF65-F5344CB8AC3E}">
        <p14:creationId xmlns:p14="http://schemas.microsoft.com/office/powerpoint/2010/main" val="66036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6B241-54E7-8F61-62C6-8D9361E9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Cuatro modelos básicos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249C3C9-A78D-F8E5-99B2-77C597337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393104"/>
              </p:ext>
            </p:extLst>
          </p:nvPr>
        </p:nvGraphicFramePr>
        <p:xfrm>
          <a:off x="2032000" y="1346886"/>
          <a:ext cx="8128000" cy="4791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21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09A04E-40F9-86EC-380E-4997E8F0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s-MX" sz="4000"/>
              <a:t>Acción Organizada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CC6EB-611C-2951-61E7-BDE0129AC3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86" r="23730" b="-2"/>
          <a:stretch>
            <a:fillRect/>
          </a:stretch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E272B54-9BAB-EA26-CAF9-A27702260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39042"/>
              </p:ext>
            </p:extLst>
          </p:nvPr>
        </p:nvGraphicFramePr>
        <p:xfrm>
          <a:off x="838200" y="1825625"/>
          <a:ext cx="6714744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77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82066B-8AD3-5C4B-452B-6A07E149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MX" dirty="0"/>
              <a:t>Gobernanza y política pública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B96F5F-EBC2-8A69-E58B-A9DE77884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s-MX" sz="2400" dirty="0"/>
              <a:t>Las </a:t>
            </a:r>
            <a:r>
              <a:rPr lang="es-MX" sz="2400" dirty="0" err="1"/>
              <a:t>pp</a:t>
            </a:r>
            <a:r>
              <a:rPr lang="es-MX" sz="2400" dirty="0"/>
              <a:t> se crean e implementan en un ecosistema de organizaciones y grupos</a:t>
            </a:r>
          </a:p>
          <a:p>
            <a:r>
              <a:rPr lang="es-MX" sz="2400" dirty="0"/>
              <a:t>Coadyuvar, coordinar son capacidades a desarrollar, estrategias a construir. No se dan en automático ni espontáneamente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BC4967-EFA0-5DC9-F2D7-6256018DE3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3" r="915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5850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807</Words>
  <Application>Microsoft Macintosh PowerPoint</Application>
  <PresentationFormat>Panorámica</PresentationFormat>
  <Paragraphs>97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de Office</vt:lpstr>
      <vt:lpstr>"Las políticas públicas como herramienta para la construcción de ciudadanía"</vt:lpstr>
      <vt:lpstr>Política Pública</vt:lpstr>
      <vt:lpstr>Presentación de PowerPoint</vt:lpstr>
      <vt:lpstr>Presentación de PowerPoint</vt:lpstr>
      <vt:lpstr>Presentación de PowerPoint</vt:lpstr>
      <vt:lpstr>Elementos básicos de PP</vt:lpstr>
      <vt:lpstr>Cuatro modelos básicos</vt:lpstr>
      <vt:lpstr>Acción Organizada</vt:lpstr>
      <vt:lpstr>Gobernanza y política pública</vt:lpstr>
      <vt:lpstr>¿Centralizar o descentralizar?</vt:lpstr>
      <vt:lpstr>Sobre el mecanismo</vt:lpstr>
      <vt:lpstr>Listado de Acuerdos Clave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Arellano Gault</dc:creator>
  <cp:lastModifiedBy>David Arellano Gault</cp:lastModifiedBy>
  <cp:revision>9</cp:revision>
  <dcterms:created xsi:type="dcterms:W3CDTF">2025-10-20T12:45:41Z</dcterms:created>
  <dcterms:modified xsi:type="dcterms:W3CDTF">2025-10-23T14:28:31Z</dcterms:modified>
</cp:coreProperties>
</file>